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18" r:id="rId2"/>
    <p:sldMasterId id="2147483830" r:id="rId3"/>
    <p:sldMasterId id="2147483662" r:id="rId4"/>
  </p:sldMasterIdLst>
  <p:notesMasterIdLst>
    <p:notesMasterId r:id="rId158"/>
  </p:notesMasterIdLst>
  <p:sldIdLst>
    <p:sldId id="256" r:id="rId5"/>
    <p:sldId id="389" r:id="rId6"/>
    <p:sldId id="490" r:id="rId7"/>
    <p:sldId id="491" r:id="rId8"/>
    <p:sldId id="492" r:id="rId9"/>
    <p:sldId id="259" r:id="rId10"/>
    <p:sldId id="493" r:id="rId11"/>
    <p:sldId id="449" r:id="rId12"/>
    <p:sldId id="262" r:id="rId13"/>
    <p:sldId id="494" r:id="rId14"/>
    <p:sldId id="495" r:id="rId15"/>
    <p:sldId id="265" r:id="rId16"/>
    <p:sldId id="496" r:id="rId17"/>
    <p:sldId id="498" r:id="rId18"/>
    <p:sldId id="499" r:id="rId19"/>
    <p:sldId id="500" r:id="rId20"/>
    <p:sldId id="501" r:id="rId21"/>
    <p:sldId id="271" r:id="rId22"/>
    <p:sldId id="502" r:id="rId23"/>
    <p:sldId id="458" r:id="rId24"/>
    <p:sldId id="275" r:id="rId25"/>
    <p:sldId id="503" r:id="rId26"/>
    <p:sldId id="504" r:id="rId27"/>
    <p:sldId id="540" r:id="rId28"/>
    <p:sldId id="539" r:id="rId29"/>
    <p:sldId id="505" r:id="rId30"/>
    <p:sldId id="479" r:id="rId31"/>
    <p:sldId id="472" r:id="rId32"/>
    <p:sldId id="383" r:id="rId33"/>
    <p:sldId id="282" r:id="rId34"/>
    <p:sldId id="384" r:id="rId35"/>
    <p:sldId id="283" r:id="rId36"/>
    <p:sldId id="506" r:id="rId37"/>
    <p:sldId id="460" r:id="rId38"/>
    <p:sldId id="507" r:id="rId39"/>
    <p:sldId id="508" r:id="rId40"/>
    <p:sldId id="509" r:id="rId41"/>
    <p:sldId id="510" r:id="rId42"/>
    <p:sldId id="511" r:id="rId43"/>
    <p:sldId id="512" r:id="rId44"/>
    <p:sldId id="513" r:id="rId45"/>
    <p:sldId id="514" r:id="rId46"/>
    <p:sldId id="515" r:id="rId47"/>
    <p:sldId id="516" r:id="rId48"/>
    <p:sldId id="517" r:id="rId49"/>
    <p:sldId id="518" r:id="rId50"/>
    <p:sldId id="519" r:id="rId51"/>
    <p:sldId id="520" r:id="rId52"/>
    <p:sldId id="521" r:id="rId53"/>
    <p:sldId id="522" r:id="rId54"/>
    <p:sldId id="523" r:id="rId55"/>
    <p:sldId id="524" r:id="rId56"/>
    <p:sldId id="525" r:id="rId57"/>
    <p:sldId id="526" r:id="rId58"/>
    <p:sldId id="527" r:id="rId59"/>
    <p:sldId id="528" r:id="rId60"/>
    <p:sldId id="529" r:id="rId61"/>
    <p:sldId id="530" r:id="rId62"/>
    <p:sldId id="531" r:id="rId63"/>
    <p:sldId id="532" r:id="rId64"/>
    <p:sldId id="533" r:id="rId65"/>
    <p:sldId id="534" r:id="rId66"/>
    <p:sldId id="535" r:id="rId67"/>
    <p:sldId id="536" r:id="rId68"/>
    <p:sldId id="542" r:id="rId69"/>
    <p:sldId id="543" r:id="rId70"/>
    <p:sldId id="544" r:id="rId71"/>
    <p:sldId id="545" r:id="rId72"/>
    <p:sldId id="546" r:id="rId73"/>
    <p:sldId id="547" r:id="rId74"/>
    <p:sldId id="548" r:id="rId75"/>
    <p:sldId id="549" r:id="rId76"/>
    <p:sldId id="550" r:id="rId77"/>
    <p:sldId id="551" r:id="rId78"/>
    <p:sldId id="552" r:id="rId79"/>
    <p:sldId id="553" r:id="rId80"/>
    <p:sldId id="554" r:id="rId81"/>
    <p:sldId id="555" r:id="rId82"/>
    <p:sldId id="556" r:id="rId83"/>
    <p:sldId id="557" r:id="rId84"/>
    <p:sldId id="558" r:id="rId85"/>
    <p:sldId id="559" r:id="rId86"/>
    <p:sldId id="560" r:id="rId87"/>
    <p:sldId id="561" r:id="rId88"/>
    <p:sldId id="562" r:id="rId89"/>
    <p:sldId id="563" r:id="rId90"/>
    <p:sldId id="564" r:id="rId91"/>
    <p:sldId id="565" r:id="rId92"/>
    <p:sldId id="566" r:id="rId93"/>
    <p:sldId id="567" r:id="rId94"/>
    <p:sldId id="568" r:id="rId95"/>
    <p:sldId id="569" r:id="rId96"/>
    <p:sldId id="570" r:id="rId97"/>
    <p:sldId id="571" r:id="rId98"/>
    <p:sldId id="572" r:id="rId99"/>
    <p:sldId id="573" r:id="rId100"/>
    <p:sldId id="574" r:id="rId101"/>
    <p:sldId id="575" r:id="rId102"/>
    <p:sldId id="576" r:id="rId103"/>
    <p:sldId id="577" r:id="rId104"/>
    <p:sldId id="578" r:id="rId105"/>
    <p:sldId id="579" r:id="rId106"/>
    <p:sldId id="580" r:id="rId107"/>
    <p:sldId id="581" r:id="rId108"/>
    <p:sldId id="582" r:id="rId109"/>
    <p:sldId id="583" r:id="rId110"/>
    <p:sldId id="584" r:id="rId111"/>
    <p:sldId id="585" r:id="rId112"/>
    <p:sldId id="586" r:id="rId113"/>
    <p:sldId id="587" r:id="rId114"/>
    <p:sldId id="588" r:id="rId115"/>
    <p:sldId id="589" r:id="rId116"/>
    <p:sldId id="590" r:id="rId117"/>
    <p:sldId id="591" r:id="rId118"/>
    <p:sldId id="592" r:id="rId119"/>
    <p:sldId id="593" r:id="rId120"/>
    <p:sldId id="594" r:id="rId121"/>
    <p:sldId id="595" r:id="rId122"/>
    <p:sldId id="596" r:id="rId123"/>
    <p:sldId id="597" r:id="rId124"/>
    <p:sldId id="598" r:id="rId125"/>
    <p:sldId id="599" r:id="rId126"/>
    <p:sldId id="600" r:id="rId127"/>
    <p:sldId id="601" r:id="rId128"/>
    <p:sldId id="602" r:id="rId129"/>
    <p:sldId id="603" r:id="rId130"/>
    <p:sldId id="604" r:id="rId131"/>
    <p:sldId id="605" r:id="rId132"/>
    <p:sldId id="606" r:id="rId133"/>
    <p:sldId id="607" r:id="rId134"/>
    <p:sldId id="608" r:id="rId135"/>
    <p:sldId id="609" r:id="rId136"/>
    <p:sldId id="610" r:id="rId137"/>
    <p:sldId id="611" r:id="rId138"/>
    <p:sldId id="612" r:id="rId139"/>
    <p:sldId id="613" r:id="rId140"/>
    <p:sldId id="614" r:id="rId141"/>
    <p:sldId id="615" r:id="rId142"/>
    <p:sldId id="616" r:id="rId143"/>
    <p:sldId id="617" r:id="rId144"/>
    <p:sldId id="618" r:id="rId145"/>
    <p:sldId id="619" r:id="rId146"/>
    <p:sldId id="620" r:id="rId147"/>
    <p:sldId id="461" r:id="rId148"/>
    <p:sldId id="621" r:id="rId149"/>
    <p:sldId id="623" r:id="rId150"/>
    <p:sldId id="624" r:id="rId151"/>
    <p:sldId id="625" r:id="rId152"/>
    <p:sldId id="626" r:id="rId153"/>
    <p:sldId id="627" r:id="rId154"/>
    <p:sldId id="628" r:id="rId155"/>
    <p:sldId id="629" r:id="rId156"/>
    <p:sldId id="630" r:id="rId15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490"/>
            <p14:sldId id="491"/>
            <p14:sldId id="492"/>
            <p14:sldId id="259"/>
            <p14:sldId id="493"/>
            <p14:sldId id="449"/>
            <p14:sldId id="262"/>
            <p14:sldId id="494"/>
            <p14:sldId id="495"/>
            <p14:sldId id="265"/>
            <p14:sldId id="496"/>
            <p14:sldId id="498"/>
            <p14:sldId id="499"/>
            <p14:sldId id="500"/>
            <p14:sldId id="501"/>
            <p14:sldId id="271"/>
            <p14:sldId id="502"/>
            <p14:sldId id="458"/>
            <p14:sldId id="275"/>
            <p14:sldId id="503"/>
            <p14:sldId id="504"/>
            <p14:sldId id="540"/>
            <p14:sldId id="539"/>
            <p14:sldId id="505"/>
            <p14:sldId id="479"/>
            <p14:sldId id="472"/>
            <p14:sldId id="383"/>
            <p14:sldId id="282"/>
            <p14:sldId id="384"/>
            <p14:sldId id="283"/>
            <p14:sldId id="506"/>
            <p14:sldId id="460"/>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461"/>
            <p14:sldId id="621"/>
            <p14:sldId id="623"/>
            <p14:sldId id="624"/>
            <p14:sldId id="625"/>
            <p14:sldId id="626"/>
            <p14:sldId id="627"/>
            <p14:sldId id="628"/>
            <p14:sldId id="629"/>
            <p14:sldId id="630"/>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F3E"/>
    <a:srgbClr val="00A1C9"/>
    <a:srgbClr val="FF5151"/>
    <a:srgbClr val="FF0000"/>
    <a:srgbClr val="161E2D"/>
    <a:srgbClr val="BF0816"/>
    <a:srgbClr val="3F8624"/>
    <a:srgbClr val="4D27AA"/>
    <a:srgbClr val="BE1558"/>
    <a:srgbClr val="0862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74"/>
    <p:restoredTop sz="97026"/>
  </p:normalViewPr>
  <p:slideViewPr>
    <p:cSldViewPr snapToGrid="0" snapToObjects="1">
      <p:cViewPr varScale="1">
        <p:scale>
          <a:sx n="160" d="100"/>
          <a:sy n="160" d="100"/>
        </p:scale>
        <p:origin x="848" y="184"/>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commentAuthors" Target="commen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1/28/22</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86</a:t>
            </a:fld>
            <a:endParaRPr lang="en-US" dirty="0"/>
          </a:p>
        </p:txBody>
      </p:sp>
    </p:spTree>
    <p:extLst>
      <p:ext uri="{BB962C8B-B14F-4D97-AF65-F5344CB8AC3E}">
        <p14:creationId xmlns:p14="http://schemas.microsoft.com/office/powerpoint/2010/main" val="321684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114</a:t>
            </a:fld>
            <a:endParaRPr lang="en-US" dirty="0"/>
          </a:p>
        </p:txBody>
      </p:sp>
    </p:spTree>
    <p:extLst>
      <p:ext uri="{BB962C8B-B14F-4D97-AF65-F5344CB8AC3E}">
        <p14:creationId xmlns:p14="http://schemas.microsoft.com/office/powerpoint/2010/main" val="888984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115</a:t>
            </a:fld>
            <a:endParaRPr lang="en-US" dirty="0"/>
          </a:p>
        </p:txBody>
      </p:sp>
    </p:spTree>
    <p:extLst>
      <p:ext uri="{BB962C8B-B14F-4D97-AF65-F5344CB8AC3E}">
        <p14:creationId xmlns:p14="http://schemas.microsoft.com/office/powerpoint/2010/main" val="623056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a:t>
            </a:fld>
            <a:endParaRPr lang="en-US" dirty="0"/>
          </a:p>
        </p:txBody>
      </p:sp>
    </p:spTree>
    <p:extLst>
      <p:ext uri="{BB962C8B-B14F-4D97-AF65-F5344CB8AC3E}">
        <p14:creationId xmlns:p14="http://schemas.microsoft.com/office/powerpoint/2010/main" val="242953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4</a:t>
            </a:fld>
            <a:endParaRPr lang="en-US" dirty="0"/>
          </a:p>
        </p:txBody>
      </p:sp>
    </p:spTree>
    <p:extLst>
      <p:ext uri="{BB962C8B-B14F-4D97-AF65-F5344CB8AC3E}">
        <p14:creationId xmlns:p14="http://schemas.microsoft.com/office/powerpoint/2010/main" val="1295401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14</a:t>
            </a:fld>
            <a:endParaRPr lang="en-US" altLang="en-US" dirty="0"/>
          </a:p>
        </p:txBody>
      </p:sp>
    </p:spTree>
    <p:extLst>
      <p:ext uri="{BB962C8B-B14F-4D97-AF65-F5344CB8AC3E}">
        <p14:creationId xmlns:p14="http://schemas.microsoft.com/office/powerpoint/2010/main" val="209374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30</a:t>
            </a:fld>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34</a:t>
            </a:fld>
            <a:endParaRPr lang="en-US" dirty="0"/>
          </a:p>
        </p:txBody>
      </p:sp>
    </p:spTree>
    <p:extLst>
      <p:ext uri="{BB962C8B-B14F-4D97-AF65-F5344CB8AC3E}">
        <p14:creationId xmlns:p14="http://schemas.microsoft.com/office/powerpoint/2010/main" val="40153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53</a:t>
            </a:fld>
            <a:endParaRPr lang="en-US" dirty="0"/>
          </a:p>
        </p:txBody>
      </p:sp>
    </p:spTree>
    <p:extLst>
      <p:ext uri="{BB962C8B-B14F-4D97-AF65-F5344CB8AC3E}">
        <p14:creationId xmlns:p14="http://schemas.microsoft.com/office/powerpoint/2010/main" val="315863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60</a:t>
            </a:fld>
            <a:endParaRPr lang="en-US" dirty="0"/>
          </a:p>
        </p:txBody>
      </p:sp>
    </p:spTree>
    <p:extLst>
      <p:ext uri="{BB962C8B-B14F-4D97-AF65-F5344CB8AC3E}">
        <p14:creationId xmlns:p14="http://schemas.microsoft.com/office/powerpoint/2010/main" val="887571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74</a:t>
            </a:fld>
            <a:endParaRPr lang="en-US" altLang="en-US" dirty="0"/>
          </a:p>
        </p:txBody>
      </p:sp>
    </p:spTree>
    <p:extLst>
      <p:ext uri="{BB962C8B-B14F-4D97-AF65-F5344CB8AC3E}">
        <p14:creationId xmlns:p14="http://schemas.microsoft.com/office/powerpoint/2010/main" val="2524949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1762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ext only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1514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16D1-0954-0341-9994-1AE7470C3E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573F97-E5E9-E141-835C-1251160E756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399172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DAEC-8CE9-C04F-B8FE-13DCC5FD53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4DD9CF8-4365-2440-BDA4-B0893F5B876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2826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073F-7FB2-284D-A607-A3DAF0D3B43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6A3083-203E-874B-90A1-3824CC84BC8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3276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2022,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173B-568F-234A-8843-CFD4E70D708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146CB8-48ED-4B4C-8629-3265881F384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ED5B18-5610-5741-A597-F9C55A5F5B20}"/>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856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8146-6A61-0C44-B4CC-C5F2341A678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00479A5-2EF7-A149-AA45-E3B6A4E6E46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130FC9-7F26-1547-B1E8-2A8868CD026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977740-4785-3A4E-A603-023B6C9CDFD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7DE2F7-398F-FC4A-A163-D78B4BFF870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6970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B7DD-344E-2A4B-AF39-FC04F90232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068090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9739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508B-91E7-3B49-85AE-7C545371D76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DB5DB-C5A1-994A-84AA-2B6F3525ABD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DEEA7C-B0F2-4B47-9D3F-368BA6E0375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35721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8379-2253-1C4C-A1BF-A7875F3DAD5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F7B0E2-D7FD-834C-BEC6-91DA9F92894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CDD08A-8E84-CB4A-8385-1A5E0139BEF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30465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91CC-AFB1-D54E-81B9-AD27034ECAE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43F35F-5A51-0249-95AE-8E6456D32B5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5085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0A09C5-0CBD-8A41-89A1-6377EC587422}"/>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9FE657-578E-F242-ADC6-0B7DDD20CDC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8635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_DB">
    <p:bg>
      <p:bgPr>
        <a:solidFill>
          <a:srgbClr val="161E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5" name="Straight Arrow Connector 4">
            <a:extLst>
              <a:ext uri="{FF2B5EF4-FFF2-40B4-BE49-F238E27FC236}">
                <a16:creationId xmlns:a16="http://schemas.microsoft.com/office/drawing/2014/main" id="{C6240B59-8B9E-2843-8512-A937C907CFD1}"/>
              </a:ext>
            </a:extLst>
          </p:cNvPr>
          <p:cNvCxnSpPr>
            <a:cxnSpLocks/>
          </p:cNvCxnSpPr>
          <p:nvPr userDrawn="1"/>
        </p:nvCxnSpPr>
        <p:spPr>
          <a:xfrm>
            <a:off x="317770" y="4428736"/>
            <a:ext cx="624339"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Tree>
    <p:extLst>
      <p:ext uri="{BB962C8B-B14F-4D97-AF65-F5344CB8AC3E}">
        <p14:creationId xmlns:p14="http://schemas.microsoft.com/office/powerpoint/2010/main" val="6124585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AEEC-C208-F54F-8C3A-A80BA46B93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7FF2A1-BE6A-934D-9433-C7F886106ACE}"/>
              </a:ext>
            </a:extLst>
          </p:cNvPr>
          <p:cNvSpPr>
            <a:spLocks noGrp="1"/>
          </p:cNvSpPr>
          <p:nvPr>
            <p:ph type="sldNum" sz="quarter" idx="10"/>
          </p:nvPr>
        </p:nvSpPr>
        <p:spPr/>
        <p:txBody>
          <a:bodyPr/>
          <a:lstStyle/>
          <a:p>
            <a:fld id="{B1C588C1-1042-BC47-B84D-2032ED7FAC95}" type="slidenum">
              <a:rPr lang="en-US" smtClean="0"/>
              <a:pPr/>
              <a:t>‹#›</a:t>
            </a:fld>
            <a:endParaRPr lang="en-US" dirty="0"/>
          </a:p>
        </p:txBody>
      </p:sp>
      <p:sp>
        <p:nvSpPr>
          <p:cNvPr id="4" name="Footer Placeholder 3">
            <a:extLst>
              <a:ext uri="{FF2B5EF4-FFF2-40B4-BE49-F238E27FC236}">
                <a16:creationId xmlns:a16="http://schemas.microsoft.com/office/drawing/2014/main" id="{DA9E70F8-174B-B14F-ACCE-6A67622618BF}"/>
              </a:ext>
            </a:extLst>
          </p:cNvPr>
          <p:cNvSpPr>
            <a:spLocks noGrp="1"/>
          </p:cNvSpPr>
          <p:nvPr>
            <p:ph type="ftr" sz="quarter" idx="11"/>
          </p:nvPr>
        </p:nvSpPr>
        <p:spPr/>
        <p:txBody>
          <a:bodyPr/>
          <a:lstStyle/>
          <a:p>
            <a:r>
              <a:rPr lang="en-US"/>
              <a:t>© 2021, Amazon Web Services, Inc. or its affiliates. All rights reserved.</a:t>
            </a:r>
            <a:endParaRPr lang="en-US" dirty="0"/>
          </a:p>
        </p:txBody>
      </p:sp>
      <p:sp>
        <p:nvSpPr>
          <p:cNvPr id="9" name="Text Placeholder 2">
            <a:extLst>
              <a:ext uri="{FF2B5EF4-FFF2-40B4-BE49-F238E27FC236}">
                <a16:creationId xmlns:a16="http://schemas.microsoft.com/office/drawing/2014/main" id="{2DD0B90A-F034-3A4D-BE14-9817B64F284D}"/>
              </a:ext>
            </a:extLst>
          </p:cNvPr>
          <p:cNvSpPr>
            <a:spLocks noGrp="1"/>
          </p:cNvSpPr>
          <p:nvPr>
            <p:ph idx="12"/>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13643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10280693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_D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Rectangle 7">
            <a:extLst>
              <a:ext uri="{FF2B5EF4-FFF2-40B4-BE49-F238E27FC236}">
                <a16:creationId xmlns:a16="http://schemas.microsoft.com/office/drawing/2014/main" id="{45403470-A184-F041-B0A5-F4466804B872}"/>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3148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Rectangle 5">
            <a:extLst>
              <a:ext uri="{FF2B5EF4-FFF2-40B4-BE49-F238E27FC236}">
                <a16:creationId xmlns:a16="http://schemas.microsoft.com/office/drawing/2014/main" id="{F0F3093B-937E-134D-9F7A-A786C79CD531}"/>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Tree>
    <p:extLst>
      <p:ext uri="{BB962C8B-B14F-4D97-AF65-F5344CB8AC3E}">
        <p14:creationId xmlns:p14="http://schemas.microsoft.com/office/powerpoint/2010/main" val="509001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6776EADE-D16B-BE44-A124-BEB443FB224B}"/>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794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CEFD7A1-B59A-E74B-987E-4F3A5619B92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923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BA3496EC-284D-9741-BC99-3601E0B77DF8}"/>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5202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9646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3250AC82-3443-3549-9942-0C4A203E5D7E}"/>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03773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2E7BC8E-AC3C-8144-AA7D-EE13166FF4DA}"/>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637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18611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General_DB_with border">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EA166181-F864-C343-A88F-DB7DCD541A87}"/>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5682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1" name="Rectangle 10">
            <a:extLst>
              <a:ext uri="{FF2B5EF4-FFF2-40B4-BE49-F238E27FC236}">
                <a16:creationId xmlns:a16="http://schemas.microsoft.com/office/drawing/2014/main" id="{076A3C39-7C78-5045-880C-C965591F6342}"/>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D3CDE21-FCDE-5A4B-96F3-1AFD7A38468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General Services</a:t>
            </a:r>
          </a:p>
        </p:txBody>
      </p:sp>
      <p:sp>
        <p:nvSpPr>
          <p:cNvPr id="13" name="Title 1">
            <a:extLst>
              <a:ext uri="{FF2B5EF4-FFF2-40B4-BE49-F238E27FC236}">
                <a16:creationId xmlns:a16="http://schemas.microsoft.com/office/drawing/2014/main" id="{32623813-1B5B-E74B-8EA6-772F60BAE2EC}"/>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965E8E0D-B7B0-A343-AFAD-10F5D3252BB0}"/>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8" name="Rectangle 7">
            <a:extLst>
              <a:ext uri="{FF2B5EF4-FFF2-40B4-BE49-F238E27FC236}">
                <a16:creationId xmlns:a16="http://schemas.microsoft.com/office/drawing/2014/main" id="{F8307D0B-9AEF-8446-9398-7628B111C4D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8550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67332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ext only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7657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04D18860-F447-4748-A7D9-7D14D881878C}"/>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6677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2168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0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Storage Classes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16CC5776-F59B-6D40-BC96-56A9FA66577B}"/>
              </a:ext>
            </a:extLst>
          </p:cNvPr>
          <p:cNvSpPr txBox="1">
            <a:spLocks/>
          </p:cNvSpPr>
          <p:nvPr userDrawn="1"/>
        </p:nvSpPr>
        <p:spPr>
          <a:xfrm>
            <a:off x="240941" y="4370857"/>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spTree>
    <p:extLst>
      <p:ext uri="{BB962C8B-B14F-4D97-AF65-F5344CB8AC3E}">
        <p14:creationId xmlns:p14="http://schemas.microsoft.com/office/powerpoint/2010/main" val="35398409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369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Instances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0959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1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7786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1965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77BFB82A-8CE3-D544-B627-8F458992E81D}"/>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17911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9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61AB7422-5BB5-5449-8537-8C172DB748F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36209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B015D20-A832-4E40-B9E4-78869EBFCAB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Tree>
    <p:extLst>
      <p:ext uri="{BB962C8B-B14F-4D97-AF65-F5344CB8AC3E}">
        <p14:creationId xmlns:p14="http://schemas.microsoft.com/office/powerpoint/2010/main" val="8519455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Resources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6059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Things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0813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rgbClr val="161E2D"/>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15080230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27527687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image" Target="../media/image2.png"/><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5" Type="http://schemas.openxmlformats.org/officeDocument/2006/relationships/image" Target="../media/image2.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8">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7" r:id="rId34"/>
    <p:sldLayoutId id="2147483861" r:id="rId35"/>
    <p:sldLayoutId id="2147483862" r:id="rId36"/>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279940"/>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DF12D-761B-1745-A3C1-254733AFF8AE}"/>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EB6200A-1580-7B45-8218-D36A8E361C14}"/>
              </a:ext>
            </a:extLst>
          </p:cNvPr>
          <p:cNvSpPr>
            <a:spLocks noGrp="1"/>
          </p:cNvSpPr>
          <p:nvPr>
            <p:ph type="body" idx="1"/>
          </p:nvPr>
        </p:nvSpPr>
        <p:spPr>
          <a:xfrm>
            <a:off x="240941" y="1175657"/>
            <a:ext cx="11710118" cy="472701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10" name="Picture 9">
            <a:extLst>
              <a:ext uri="{FF2B5EF4-FFF2-40B4-BE49-F238E27FC236}">
                <a16:creationId xmlns:a16="http://schemas.microsoft.com/office/drawing/2014/main" id="{2AFDD636-DBF5-B647-9A38-62855FDA7426}"/>
              </a:ext>
            </a:extLst>
          </p:cNvPr>
          <p:cNvPicPr>
            <a:picLocks noChangeAspect="1"/>
          </p:cNvPicPr>
          <p:nvPr userDrawn="1"/>
        </p:nvPicPr>
        <p:blipFill>
          <a:blip r:embed="rId32"/>
          <a:stretch>
            <a:fillRect/>
          </a:stretch>
        </p:blipFill>
        <p:spPr>
          <a:xfrm>
            <a:off x="280698" y="6236057"/>
            <a:ext cx="585392" cy="351235"/>
          </a:xfrm>
          <a:prstGeom prst="rect">
            <a:avLst/>
          </a:prstGeom>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698" y="6070947"/>
            <a:ext cx="11670360"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563" y="6229111"/>
            <a:ext cx="5728855"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 2021, Amazon Web Services, Inc. or its affiliates. All rights reserved.</a:t>
            </a:r>
            <a:endParaRPr lang="en-US" dirty="0"/>
          </a:p>
        </p:txBody>
      </p:sp>
      <p:cxnSp>
        <p:nvCxnSpPr>
          <p:cNvPr id="9" name="Straight Connector 8">
            <a:extLst>
              <a:ext uri="{FF2B5EF4-FFF2-40B4-BE49-F238E27FC236}">
                <a16:creationId xmlns:a16="http://schemas.microsoft.com/office/drawing/2014/main" id="{AE147241-93E2-9046-8BF0-6F4B9DB09E9E}"/>
              </a:ext>
            </a:extLst>
          </p:cNvPr>
          <p:cNvCxnSpPr>
            <a:cxnSpLocks/>
          </p:cNvCxnSpPr>
          <p:nvPr userDrawn="1"/>
        </p:nvCxnSpPr>
        <p:spPr>
          <a:xfrm>
            <a:off x="284814" y="6062706"/>
            <a:ext cx="11670360" cy="0"/>
          </a:xfrm>
          <a:prstGeom prst="line">
            <a:avLst/>
          </a:prstGeom>
          <a:ln w="28575">
            <a:solidFill>
              <a:srgbClr val="444D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68603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Lst>
  <p:hf hdr="0" dt="0"/>
  <p:txStyles>
    <p:titleStyle>
      <a:lvl1pPr algn="l" defTabSz="914400" rtl="0" eaLnBrk="1" latinLnBrk="0" hangingPunct="1">
        <a:lnSpc>
          <a:spcPct val="90000"/>
        </a:lnSpc>
        <a:spcBef>
          <a:spcPct val="0"/>
        </a:spcBef>
        <a:buNone/>
        <a:defRPr sz="2800" b="1" i="0"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5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svg"/></Relationships>
</file>

<file path=ppt/slides/_rels/slide100.xml.rels><?xml version="1.0" encoding="UTF-8" standalone="yes"?>
<Relationships xmlns="http://schemas.openxmlformats.org/package/2006/relationships"><Relationship Id="rId3" Type="http://schemas.openxmlformats.org/officeDocument/2006/relationships/image" Target="../media/image859.png"/><Relationship Id="rId2" Type="http://schemas.openxmlformats.org/officeDocument/2006/relationships/image" Target="../media/image858.png"/><Relationship Id="rId1" Type="http://schemas.openxmlformats.org/officeDocument/2006/relationships/slideLayout" Target="../slideLayouts/slideLayout72.xml"/><Relationship Id="rId5" Type="http://schemas.openxmlformats.org/officeDocument/2006/relationships/image" Target="../media/image861.png"/><Relationship Id="rId4" Type="http://schemas.openxmlformats.org/officeDocument/2006/relationships/image" Target="../media/image860.png"/></Relationships>
</file>

<file path=ppt/slides/_rels/slide101.xml.rels><?xml version="1.0" encoding="UTF-8" standalone="yes"?>
<Relationships xmlns="http://schemas.openxmlformats.org/package/2006/relationships"><Relationship Id="rId3" Type="http://schemas.openxmlformats.org/officeDocument/2006/relationships/image" Target="../media/image863.png"/><Relationship Id="rId2" Type="http://schemas.openxmlformats.org/officeDocument/2006/relationships/image" Target="../media/image862.png"/><Relationship Id="rId1" Type="http://schemas.openxmlformats.org/officeDocument/2006/relationships/slideLayout" Target="../slideLayouts/slideLayout72.xml"/><Relationship Id="rId5" Type="http://schemas.openxmlformats.org/officeDocument/2006/relationships/image" Target="../media/image865.png"/><Relationship Id="rId4" Type="http://schemas.openxmlformats.org/officeDocument/2006/relationships/image" Target="../media/image864.png"/></Relationships>
</file>

<file path=ppt/slides/_rels/slide102.xml.rels><?xml version="1.0" encoding="UTF-8" standalone="yes"?>
<Relationships xmlns="http://schemas.openxmlformats.org/package/2006/relationships"><Relationship Id="rId3" Type="http://schemas.openxmlformats.org/officeDocument/2006/relationships/image" Target="../media/image867.png"/><Relationship Id="rId2" Type="http://schemas.openxmlformats.org/officeDocument/2006/relationships/image" Target="../media/image866.png"/><Relationship Id="rId1" Type="http://schemas.openxmlformats.org/officeDocument/2006/relationships/slideLayout" Target="../slideLayouts/slideLayout72.xml"/><Relationship Id="rId4" Type="http://schemas.openxmlformats.org/officeDocument/2006/relationships/image" Target="../media/image868.png"/></Relationships>
</file>

<file path=ppt/slides/_rels/slide103.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9.png"/><Relationship Id="rId1" Type="http://schemas.openxmlformats.org/officeDocument/2006/relationships/slideLayout" Target="../slideLayouts/slideLayout72.xml"/><Relationship Id="rId5" Type="http://schemas.openxmlformats.org/officeDocument/2006/relationships/image" Target="../media/image872.png"/><Relationship Id="rId4" Type="http://schemas.openxmlformats.org/officeDocument/2006/relationships/image" Target="../media/image871.png"/></Relationships>
</file>

<file path=ppt/slides/_rels/slide104.xml.rels><?xml version="1.0" encoding="UTF-8" standalone="yes"?>
<Relationships xmlns="http://schemas.openxmlformats.org/package/2006/relationships"><Relationship Id="rId8" Type="http://schemas.openxmlformats.org/officeDocument/2006/relationships/image" Target="../media/image879.png"/><Relationship Id="rId3" Type="http://schemas.openxmlformats.org/officeDocument/2006/relationships/image" Target="../media/image874.svg"/><Relationship Id="rId7" Type="http://schemas.openxmlformats.org/officeDocument/2006/relationships/image" Target="../media/image878.svg"/><Relationship Id="rId2" Type="http://schemas.openxmlformats.org/officeDocument/2006/relationships/image" Target="../media/image873.png"/><Relationship Id="rId1" Type="http://schemas.openxmlformats.org/officeDocument/2006/relationships/slideLayout" Target="../slideLayouts/slideLayout72.xml"/><Relationship Id="rId6" Type="http://schemas.openxmlformats.org/officeDocument/2006/relationships/image" Target="../media/image877.png"/><Relationship Id="rId5" Type="http://schemas.openxmlformats.org/officeDocument/2006/relationships/image" Target="../media/image876.svg"/><Relationship Id="rId4" Type="http://schemas.openxmlformats.org/officeDocument/2006/relationships/image" Target="../media/image875.png"/><Relationship Id="rId9" Type="http://schemas.openxmlformats.org/officeDocument/2006/relationships/image" Target="../media/image880.svg"/></Relationships>
</file>

<file path=ppt/slides/_rels/slide105.xml.rels><?xml version="1.0" encoding="UTF-8" standalone="yes"?>
<Relationships xmlns="http://schemas.openxmlformats.org/package/2006/relationships"><Relationship Id="rId8" Type="http://schemas.openxmlformats.org/officeDocument/2006/relationships/image" Target="../media/image887.png"/><Relationship Id="rId3" Type="http://schemas.openxmlformats.org/officeDocument/2006/relationships/image" Target="../media/image882.svg"/><Relationship Id="rId7" Type="http://schemas.openxmlformats.org/officeDocument/2006/relationships/image" Target="../media/image886.svg"/><Relationship Id="rId2" Type="http://schemas.openxmlformats.org/officeDocument/2006/relationships/image" Target="../media/image881.png"/><Relationship Id="rId1" Type="http://schemas.openxmlformats.org/officeDocument/2006/relationships/slideLayout" Target="../slideLayouts/slideLayout72.xml"/><Relationship Id="rId6" Type="http://schemas.openxmlformats.org/officeDocument/2006/relationships/image" Target="../media/image885.png"/><Relationship Id="rId11" Type="http://schemas.openxmlformats.org/officeDocument/2006/relationships/image" Target="../media/image890.svg"/><Relationship Id="rId5" Type="http://schemas.openxmlformats.org/officeDocument/2006/relationships/image" Target="../media/image884.svg"/><Relationship Id="rId10" Type="http://schemas.openxmlformats.org/officeDocument/2006/relationships/image" Target="../media/image889.png"/><Relationship Id="rId4" Type="http://schemas.openxmlformats.org/officeDocument/2006/relationships/image" Target="../media/image883.png"/><Relationship Id="rId9" Type="http://schemas.openxmlformats.org/officeDocument/2006/relationships/image" Target="../media/image888.svg"/></Relationships>
</file>

<file path=ppt/slides/_rels/slide106.xml.rels><?xml version="1.0" encoding="UTF-8" standalone="yes"?>
<Relationships xmlns="http://schemas.openxmlformats.org/package/2006/relationships"><Relationship Id="rId3" Type="http://schemas.openxmlformats.org/officeDocument/2006/relationships/image" Target="../media/image892.svg"/><Relationship Id="rId2" Type="http://schemas.openxmlformats.org/officeDocument/2006/relationships/image" Target="../media/image891.png"/><Relationship Id="rId1" Type="http://schemas.openxmlformats.org/officeDocument/2006/relationships/slideLayout" Target="../slideLayouts/slideLayout72.xml"/></Relationships>
</file>

<file path=ppt/slides/_rels/slide107.xml.rels><?xml version="1.0" encoding="UTF-8" standalone="yes"?>
<Relationships xmlns="http://schemas.openxmlformats.org/package/2006/relationships"><Relationship Id="rId2" Type="http://schemas.openxmlformats.org/officeDocument/2006/relationships/image" Target="../media/image893.png"/><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8" Type="http://schemas.openxmlformats.org/officeDocument/2006/relationships/image" Target="../media/image900.svg"/><Relationship Id="rId13" Type="http://schemas.openxmlformats.org/officeDocument/2006/relationships/image" Target="../media/image905.png"/><Relationship Id="rId18" Type="http://schemas.openxmlformats.org/officeDocument/2006/relationships/image" Target="../media/image910.svg"/><Relationship Id="rId26" Type="http://schemas.openxmlformats.org/officeDocument/2006/relationships/image" Target="../media/image918.svg"/><Relationship Id="rId3" Type="http://schemas.openxmlformats.org/officeDocument/2006/relationships/image" Target="../media/image895.png"/><Relationship Id="rId21" Type="http://schemas.openxmlformats.org/officeDocument/2006/relationships/image" Target="../media/image913.png"/><Relationship Id="rId7" Type="http://schemas.openxmlformats.org/officeDocument/2006/relationships/image" Target="../media/image899.png"/><Relationship Id="rId12" Type="http://schemas.openxmlformats.org/officeDocument/2006/relationships/image" Target="../media/image904.svg"/><Relationship Id="rId17" Type="http://schemas.openxmlformats.org/officeDocument/2006/relationships/image" Target="../media/image909.png"/><Relationship Id="rId25" Type="http://schemas.openxmlformats.org/officeDocument/2006/relationships/image" Target="../media/image917.png"/><Relationship Id="rId2" Type="http://schemas.openxmlformats.org/officeDocument/2006/relationships/image" Target="../media/image894.png"/><Relationship Id="rId16" Type="http://schemas.openxmlformats.org/officeDocument/2006/relationships/image" Target="../media/image908.svg"/><Relationship Id="rId20" Type="http://schemas.openxmlformats.org/officeDocument/2006/relationships/image" Target="../media/image912.svg"/><Relationship Id="rId1" Type="http://schemas.openxmlformats.org/officeDocument/2006/relationships/slideLayout" Target="../slideLayouts/slideLayout64.xml"/><Relationship Id="rId6" Type="http://schemas.openxmlformats.org/officeDocument/2006/relationships/image" Target="../media/image898.svg"/><Relationship Id="rId11" Type="http://schemas.openxmlformats.org/officeDocument/2006/relationships/image" Target="../media/image903.png"/><Relationship Id="rId24" Type="http://schemas.openxmlformats.org/officeDocument/2006/relationships/image" Target="../media/image916.svg"/><Relationship Id="rId5" Type="http://schemas.openxmlformats.org/officeDocument/2006/relationships/image" Target="../media/image897.png"/><Relationship Id="rId15" Type="http://schemas.openxmlformats.org/officeDocument/2006/relationships/image" Target="../media/image907.png"/><Relationship Id="rId23" Type="http://schemas.openxmlformats.org/officeDocument/2006/relationships/image" Target="../media/image915.png"/><Relationship Id="rId28" Type="http://schemas.openxmlformats.org/officeDocument/2006/relationships/image" Target="../media/image920.svg"/><Relationship Id="rId10" Type="http://schemas.openxmlformats.org/officeDocument/2006/relationships/image" Target="../media/image902.svg"/><Relationship Id="rId19" Type="http://schemas.openxmlformats.org/officeDocument/2006/relationships/image" Target="../media/image911.png"/><Relationship Id="rId4" Type="http://schemas.openxmlformats.org/officeDocument/2006/relationships/image" Target="../media/image896.png"/><Relationship Id="rId9" Type="http://schemas.openxmlformats.org/officeDocument/2006/relationships/image" Target="../media/image901.png"/><Relationship Id="rId14" Type="http://schemas.openxmlformats.org/officeDocument/2006/relationships/image" Target="../media/image906.svg"/><Relationship Id="rId22" Type="http://schemas.openxmlformats.org/officeDocument/2006/relationships/image" Target="../media/image914.svg"/><Relationship Id="rId27" Type="http://schemas.openxmlformats.org/officeDocument/2006/relationships/image" Target="../media/image919.png"/></Relationships>
</file>

<file path=ppt/slides/_rels/slide109.xml.rels><?xml version="1.0" encoding="UTF-8" standalone="yes"?>
<Relationships xmlns="http://schemas.openxmlformats.org/package/2006/relationships"><Relationship Id="rId8" Type="http://schemas.openxmlformats.org/officeDocument/2006/relationships/image" Target="../media/image927.png"/><Relationship Id="rId3" Type="http://schemas.openxmlformats.org/officeDocument/2006/relationships/image" Target="../media/image922.png"/><Relationship Id="rId7" Type="http://schemas.openxmlformats.org/officeDocument/2006/relationships/image" Target="../media/image926.svg"/><Relationship Id="rId2" Type="http://schemas.openxmlformats.org/officeDocument/2006/relationships/image" Target="../media/image921.png"/><Relationship Id="rId1" Type="http://schemas.openxmlformats.org/officeDocument/2006/relationships/slideLayout" Target="../slideLayouts/slideLayout64.xml"/><Relationship Id="rId6" Type="http://schemas.openxmlformats.org/officeDocument/2006/relationships/image" Target="../media/image925.png"/><Relationship Id="rId5" Type="http://schemas.openxmlformats.org/officeDocument/2006/relationships/image" Target="../media/image924.svg"/><Relationship Id="rId4" Type="http://schemas.openxmlformats.org/officeDocument/2006/relationships/image" Target="../media/image923.png"/><Relationship Id="rId9" Type="http://schemas.openxmlformats.org/officeDocument/2006/relationships/image" Target="../media/image928.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59.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1.svg"/></Relationships>
</file>

<file path=ppt/slides/_rels/slide110.xml.rels><?xml version="1.0" encoding="UTF-8" standalone="yes"?>
<Relationships xmlns="http://schemas.openxmlformats.org/package/2006/relationships"><Relationship Id="rId8" Type="http://schemas.openxmlformats.org/officeDocument/2006/relationships/image" Target="../media/image935.svg"/><Relationship Id="rId13" Type="http://schemas.openxmlformats.org/officeDocument/2006/relationships/image" Target="../media/image940.png"/><Relationship Id="rId18" Type="http://schemas.openxmlformats.org/officeDocument/2006/relationships/image" Target="../media/image945.svg"/><Relationship Id="rId3" Type="http://schemas.openxmlformats.org/officeDocument/2006/relationships/image" Target="../media/image930.png"/><Relationship Id="rId7" Type="http://schemas.openxmlformats.org/officeDocument/2006/relationships/image" Target="../media/image934.png"/><Relationship Id="rId12" Type="http://schemas.openxmlformats.org/officeDocument/2006/relationships/image" Target="../media/image939.svg"/><Relationship Id="rId17" Type="http://schemas.openxmlformats.org/officeDocument/2006/relationships/image" Target="../media/image944.png"/><Relationship Id="rId2" Type="http://schemas.openxmlformats.org/officeDocument/2006/relationships/image" Target="../media/image929.png"/><Relationship Id="rId16" Type="http://schemas.openxmlformats.org/officeDocument/2006/relationships/image" Target="../media/image943.svg"/><Relationship Id="rId20" Type="http://schemas.openxmlformats.org/officeDocument/2006/relationships/image" Target="../media/image947.svg"/><Relationship Id="rId1" Type="http://schemas.openxmlformats.org/officeDocument/2006/relationships/slideLayout" Target="../slideLayouts/slideLayout64.xml"/><Relationship Id="rId6" Type="http://schemas.openxmlformats.org/officeDocument/2006/relationships/image" Target="../media/image933.svg"/><Relationship Id="rId11" Type="http://schemas.openxmlformats.org/officeDocument/2006/relationships/image" Target="../media/image938.png"/><Relationship Id="rId5" Type="http://schemas.openxmlformats.org/officeDocument/2006/relationships/image" Target="../media/image932.png"/><Relationship Id="rId15" Type="http://schemas.openxmlformats.org/officeDocument/2006/relationships/image" Target="../media/image942.png"/><Relationship Id="rId10" Type="http://schemas.openxmlformats.org/officeDocument/2006/relationships/image" Target="../media/image937.svg"/><Relationship Id="rId19" Type="http://schemas.openxmlformats.org/officeDocument/2006/relationships/image" Target="../media/image946.png"/><Relationship Id="rId4" Type="http://schemas.openxmlformats.org/officeDocument/2006/relationships/image" Target="../media/image931.png"/><Relationship Id="rId9" Type="http://schemas.openxmlformats.org/officeDocument/2006/relationships/image" Target="../media/image936.png"/><Relationship Id="rId14" Type="http://schemas.openxmlformats.org/officeDocument/2006/relationships/image" Target="../media/image941.svg"/></Relationships>
</file>

<file path=ppt/slides/_rels/slide111.xml.rels><?xml version="1.0" encoding="UTF-8" standalone="yes"?>
<Relationships xmlns="http://schemas.openxmlformats.org/package/2006/relationships"><Relationship Id="rId8" Type="http://schemas.openxmlformats.org/officeDocument/2006/relationships/image" Target="../media/image954.png"/><Relationship Id="rId13" Type="http://schemas.openxmlformats.org/officeDocument/2006/relationships/image" Target="../media/image959.svg"/><Relationship Id="rId18" Type="http://schemas.openxmlformats.org/officeDocument/2006/relationships/image" Target="../media/image964.png"/><Relationship Id="rId3" Type="http://schemas.openxmlformats.org/officeDocument/2006/relationships/image" Target="../media/image949.png"/><Relationship Id="rId21" Type="http://schemas.openxmlformats.org/officeDocument/2006/relationships/image" Target="../media/image967.svg"/><Relationship Id="rId7" Type="http://schemas.openxmlformats.org/officeDocument/2006/relationships/image" Target="../media/image953.svg"/><Relationship Id="rId12" Type="http://schemas.openxmlformats.org/officeDocument/2006/relationships/image" Target="../media/image958.png"/><Relationship Id="rId17" Type="http://schemas.openxmlformats.org/officeDocument/2006/relationships/image" Target="../media/image963.svg"/><Relationship Id="rId2" Type="http://schemas.openxmlformats.org/officeDocument/2006/relationships/image" Target="../media/image948.png"/><Relationship Id="rId16" Type="http://schemas.openxmlformats.org/officeDocument/2006/relationships/image" Target="../media/image962.png"/><Relationship Id="rId20" Type="http://schemas.openxmlformats.org/officeDocument/2006/relationships/image" Target="../media/image966.png"/><Relationship Id="rId1" Type="http://schemas.openxmlformats.org/officeDocument/2006/relationships/slideLayout" Target="../slideLayouts/slideLayout64.xml"/><Relationship Id="rId6" Type="http://schemas.openxmlformats.org/officeDocument/2006/relationships/image" Target="../media/image952.png"/><Relationship Id="rId11" Type="http://schemas.openxmlformats.org/officeDocument/2006/relationships/image" Target="../media/image957.svg"/><Relationship Id="rId5" Type="http://schemas.openxmlformats.org/officeDocument/2006/relationships/image" Target="../media/image951.svg"/><Relationship Id="rId15" Type="http://schemas.openxmlformats.org/officeDocument/2006/relationships/image" Target="../media/image961.svg"/><Relationship Id="rId10" Type="http://schemas.openxmlformats.org/officeDocument/2006/relationships/image" Target="../media/image956.png"/><Relationship Id="rId19" Type="http://schemas.openxmlformats.org/officeDocument/2006/relationships/image" Target="../media/image965.svg"/><Relationship Id="rId4" Type="http://schemas.openxmlformats.org/officeDocument/2006/relationships/image" Target="../media/image950.png"/><Relationship Id="rId9" Type="http://schemas.openxmlformats.org/officeDocument/2006/relationships/image" Target="../media/image955.svg"/><Relationship Id="rId14" Type="http://schemas.openxmlformats.org/officeDocument/2006/relationships/image" Target="../media/image960.png"/></Relationships>
</file>

<file path=ppt/slides/_rels/slide112.xml.rels><?xml version="1.0" encoding="UTF-8" standalone="yes"?>
<Relationships xmlns="http://schemas.openxmlformats.org/package/2006/relationships"><Relationship Id="rId8" Type="http://schemas.openxmlformats.org/officeDocument/2006/relationships/image" Target="../media/image974.svg"/><Relationship Id="rId13" Type="http://schemas.openxmlformats.org/officeDocument/2006/relationships/image" Target="../media/image979.png"/><Relationship Id="rId3" Type="http://schemas.openxmlformats.org/officeDocument/2006/relationships/image" Target="../media/image969.png"/><Relationship Id="rId7" Type="http://schemas.openxmlformats.org/officeDocument/2006/relationships/image" Target="../media/image973.png"/><Relationship Id="rId12" Type="http://schemas.openxmlformats.org/officeDocument/2006/relationships/image" Target="../media/image978.svg"/><Relationship Id="rId2" Type="http://schemas.openxmlformats.org/officeDocument/2006/relationships/image" Target="../media/image968.png"/><Relationship Id="rId1" Type="http://schemas.openxmlformats.org/officeDocument/2006/relationships/slideLayout" Target="../slideLayouts/slideLayout64.xml"/><Relationship Id="rId6" Type="http://schemas.openxmlformats.org/officeDocument/2006/relationships/image" Target="../media/image972.svg"/><Relationship Id="rId11" Type="http://schemas.openxmlformats.org/officeDocument/2006/relationships/image" Target="../media/image977.png"/><Relationship Id="rId5" Type="http://schemas.openxmlformats.org/officeDocument/2006/relationships/image" Target="../media/image971.png"/><Relationship Id="rId10" Type="http://schemas.openxmlformats.org/officeDocument/2006/relationships/image" Target="../media/image976.svg"/><Relationship Id="rId4" Type="http://schemas.openxmlformats.org/officeDocument/2006/relationships/image" Target="../media/image970.png"/><Relationship Id="rId9" Type="http://schemas.openxmlformats.org/officeDocument/2006/relationships/image" Target="../media/image975.png"/><Relationship Id="rId14" Type="http://schemas.openxmlformats.org/officeDocument/2006/relationships/image" Target="../media/image980.svg"/></Relationships>
</file>

<file path=ppt/slides/_rels/slide113.xml.rels><?xml version="1.0" encoding="UTF-8" standalone="yes"?>
<Relationships xmlns="http://schemas.openxmlformats.org/package/2006/relationships"><Relationship Id="rId8" Type="http://schemas.openxmlformats.org/officeDocument/2006/relationships/image" Target="../media/image987.png"/><Relationship Id="rId3" Type="http://schemas.openxmlformats.org/officeDocument/2006/relationships/image" Target="../media/image982.png"/><Relationship Id="rId7" Type="http://schemas.openxmlformats.org/officeDocument/2006/relationships/image" Target="../media/image986.svg"/><Relationship Id="rId2" Type="http://schemas.openxmlformats.org/officeDocument/2006/relationships/image" Target="../media/image981.png"/><Relationship Id="rId1" Type="http://schemas.openxmlformats.org/officeDocument/2006/relationships/slideLayout" Target="../slideLayouts/slideLayout64.xml"/><Relationship Id="rId6" Type="http://schemas.openxmlformats.org/officeDocument/2006/relationships/image" Target="../media/image985.png"/><Relationship Id="rId11" Type="http://schemas.openxmlformats.org/officeDocument/2006/relationships/image" Target="../media/image990.svg"/><Relationship Id="rId5" Type="http://schemas.openxmlformats.org/officeDocument/2006/relationships/image" Target="../media/image984.png"/><Relationship Id="rId10" Type="http://schemas.openxmlformats.org/officeDocument/2006/relationships/image" Target="../media/image989.png"/><Relationship Id="rId4" Type="http://schemas.openxmlformats.org/officeDocument/2006/relationships/image" Target="../media/image983.png"/><Relationship Id="rId9" Type="http://schemas.openxmlformats.org/officeDocument/2006/relationships/image" Target="../media/image988.svg"/></Relationships>
</file>

<file path=ppt/slides/_rels/slide114.xml.rels><?xml version="1.0" encoding="UTF-8" standalone="yes"?>
<Relationships xmlns="http://schemas.openxmlformats.org/package/2006/relationships"><Relationship Id="rId8" Type="http://schemas.openxmlformats.org/officeDocument/2006/relationships/image" Target="../media/image996.svg"/><Relationship Id="rId3" Type="http://schemas.openxmlformats.org/officeDocument/2006/relationships/image" Target="../media/image991.png"/><Relationship Id="rId7" Type="http://schemas.openxmlformats.org/officeDocument/2006/relationships/image" Target="../media/image995.png"/><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994.svg"/><Relationship Id="rId5" Type="http://schemas.openxmlformats.org/officeDocument/2006/relationships/image" Target="../media/image993.png"/><Relationship Id="rId10" Type="http://schemas.openxmlformats.org/officeDocument/2006/relationships/image" Target="../media/image998.svg"/><Relationship Id="rId4" Type="http://schemas.openxmlformats.org/officeDocument/2006/relationships/image" Target="../media/image992.svg"/><Relationship Id="rId9" Type="http://schemas.openxmlformats.org/officeDocument/2006/relationships/image" Target="../media/image997.png"/></Relationships>
</file>

<file path=ppt/slides/_rels/slide115.xml.rels><?xml version="1.0" encoding="UTF-8" standalone="yes"?>
<Relationships xmlns="http://schemas.openxmlformats.org/package/2006/relationships"><Relationship Id="rId8" Type="http://schemas.openxmlformats.org/officeDocument/2006/relationships/image" Target="../media/image1004.svg"/><Relationship Id="rId3" Type="http://schemas.openxmlformats.org/officeDocument/2006/relationships/image" Target="../media/image999.png"/><Relationship Id="rId7" Type="http://schemas.openxmlformats.org/officeDocument/2006/relationships/image" Target="../media/image1003.pn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1002.svg"/><Relationship Id="rId5" Type="http://schemas.openxmlformats.org/officeDocument/2006/relationships/image" Target="../media/image1001.png"/><Relationship Id="rId4" Type="http://schemas.openxmlformats.org/officeDocument/2006/relationships/image" Target="../media/image1000.png"/></Relationships>
</file>

<file path=ppt/slides/_rels/slide116.xml.rels><?xml version="1.0" encoding="UTF-8" standalone="yes"?>
<Relationships xmlns="http://schemas.openxmlformats.org/package/2006/relationships"><Relationship Id="rId2" Type="http://schemas.openxmlformats.org/officeDocument/2006/relationships/image" Target="../media/image1005.png"/><Relationship Id="rId1" Type="http://schemas.openxmlformats.org/officeDocument/2006/relationships/slideLayout" Target="../slideLayouts/slideLayout55.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7.png"/><Relationship Id="rId7" Type="http://schemas.openxmlformats.org/officeDocument/2006/relationships/image" Target="../media/image1011.svg"/><Relationship Id="rId2" Type="http://schemas.openxmlformats.org/officeDocument/2006/relationships/image" Target="../media/image1006.png"/><Relationship Id="rId1" Type="http://schemas.openxmlformats.org/officeDocument/2006/relationships/slideLayout" Target="../slideLayouts/slideLayout67.xml"/><Relationship Id="rId6" Type="http://schemas.openxmlformats.org/officeDocument/2006/relationships/image" Target="../media/image1010.png"/><Relationship Id="rId5" Type="http://schemas.openxmlformats.org/officeDocument/2006/relationships/image" Target="../media/image1009.png"/><Relationship Id="rId4" Type="http://schemas.openxmlformats.org/officeDocument/2006/relationships/image" Target="../media/image1008.png"/></Relationships>
</file>

<file path=ppt/slides/_rels/slide118.xml.rels><?xml version="1.0" encoding="UTF-8" standalone="yes"?>
<Relationships xmlns="http://schemas.openxmlformats.org/package/2006/relationships"><Relationship Id="rId3" Type="http://schemas.openxmlformats.org/officeDocument/2006/relationships/image" Target="../media/image1013.png"/><Relationship Id="rId2" Type="http://schemas.openxmlformats.org/officeDocument/2006/relationships/image" Target="../media/image1012.png"/><Relationship Id="rId1" Type="http://schemas.openxmlformats.org/officeDocument/2006/relationships/slideLayout" Target="../slideLayouts/slideLayout67.xml"/><Relationship Id="rId5" Type="http://schemas.openxmlformats.org/officeDocument/2006/relationships/image" Target="../media/image1015.png"/><Relationship Id="rId4" Type="http://schemas.openxmlformats.org/officeDocument/2006/relationships/image" Target="../media/image1014.png"/></Relationships>
</file>

<file path=ppt/slides/_rels/slide119.xml.rels><?xml version="1.0" encoding="UTF-8" standalone="yes"?>
<Relationships xmlns="http://schemas.openxmlformats.org/package/2006/relationships"><Relationship Id="rId2" Type="http://schemas.openxmlformats.org/officeDocument/2006/relationships/image" Target="../media/image1016.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0.xml.rels><?xml version="1.0" encoding="UTF-8" standalone="yes"?>
<Relationships xmlns="http://schemas.openxmlformats.org/package/2006/relationships"><Relationship Id="rId3" Type="http://schemas.openxmlformats.org/officeDocument/2006/relationships/image" Target="../media/image1017.png"/><Relationship Id="rId2" Type="http://schemas.openxmlformats.org/officeDocument/2006/relationships/image" Target="../media/image1016.png"/><Relationship Id="rId1" Type="http://schemas.openxmlformats.org/officeDocument/2006/relationships/slideLayout" Target="../slideLayouts/slideLayout67.xml"/><Relationship Id="rId6" Type="http://schemas.openxmlformats.org/officeDocument/2006/relationships/image" Target="../media/image1020.svg"/><Relationship Id="rId5" Type="http://schemas.openxmlformats.org/officeDocument/2006/relationships/image" Target="../media/image1019.png"/><Relationship Id="rId4" Type="http://schemas.openxmlformats.org/officeDocument/2006/relationships/image" Target="../media/image1018.png"/></Relationships>
</file>

<file path=ppt/slides/_rels/slide121.xml.rels><?xml version="1.0" encoding="UTF-8" standalone="yes"?>
<Relationships xmlns="http://schemas.openxmlformats.org/package/2006/relationships"><Relationship Id="rId2" Type="http://schemas.openxmlformats.org/officeDocument/2006/relationships/image" Target="../media/image1021.png"/><Relationship Id="rId1" Type="http://schemas.openxmlformats.org/officeDocument/2006/relationships/slideLayout" Target="../slideLayouts/slideLayout58.xml"/></Relationships>
</file>

<file path=ppt/slides/_rels/slide122.xml.rels><?xml version="1.0" encoding="UTF-8" standalone="yes"?>
<Relationships xmlns="http://schemas.openxmlformats.org/package/2006/relationships"><Relationship Id="rId8" Type="http://schemas.openxmlformats.org/officeDocument/2006/relationships/image" Target="../media/image1028.png"/><Relationship Id="rId13" Type="http://schemas.openxmlformats.org/officeDocument/2006/relationships/image" Target="../media/image1033.svg"/><Relationship Id="rId18" Type="http://schemas.openxmlformats.org/officeDocument/2006/relationships/image" Target="../media/image1038.png"/><Relationship Id="rId3" Type="http://schemas.openxmlformats.org/officeDocument/2006/relationships/image" Target="../media/image1023.png"/><Relationship Id="rId7" Type="http://schemas.openxmlformats.org/officeDocument/2006/relationships/image" Target="../media/image1027.svg"/><Relationship Id="rId12" Type="http://schemas.openxmlformats.org/officeDocument/2006/relationships/image" Target="../media/image1032.png"/><Relationship Id="rId17" Type="http://schemas.openxmlformats.org/officeDocument/2006/relationships/image" Target="../media/image1037.svg"/><Relationship Id="rId2" Type="http://schemas.openxmlformats.org/officeDocument/2006/relationships/image" Target="../media/image1022.png"/><Relationship Id="rId16" Type="http://schemas.openxmlformats.org/officeDocument/2006/relationships/image" Target="../media/image1036.png"/><Relationship Id="rId1" Type="http://schemas.openxmlformats.org/officeDocument/2006/relationships/slideLayout" Target="../slideLayouts/slideLayout72.xml"/><Relationship Id="rId6" Type="http://schemas.openxmlformats.org/officeDocument/2006/relationships/image" Target="../media/image1026.png"/><Relationship Id="rId11" Type="http://schemas.openxmlformats.org/officeDocument/2006/relationships/image" Target="../media/image1031.svg"/><Relationship Id="rId5" Type="http://schemas.openxmlformats.org/officeDocument/2006/relationships/image" Target="../media/image1025.png"/><Relationship Id="rId15" Type="http://schemas.openxmlformats.org/officeDocument/2006/relationships/image" Target="../media/image1035.svg"/><Relationship Id="rId10" Type="http://schemas.openxmlformats.org/officeDocument/2006/relationships/image" Target="../media/image1030.png"/><Relationship Id="rId19" Type="http://schemas.openxmlformats.org/officeDocument/2006/relationships/image" Target="../media/image1039.svg"/><Relationship Id="rId4" Type="http://schemas.openxmlformats.org/officeDocument/2006/relationships/image" Target="../media/image1024.png"/><Relationship Id="rId9" Type="http://schemas.openxmlformats.org/officeDocument/2006/relationships/image" Target="../media/image1029.svg"/><Relationship Id="rId14" Type="http://schemas.openxmlformats.org/officeDocument/2006/relationships/image" Target="../media/image1034.png"/></Relationships>
</file>

<file path=ppt/slides/_rels/slide123.xml.rels><?xml version="1.0" encoding="UTF-8" standalone="yes"?>
<Relationships xmlns="http://schemas.openxmlformats.org/package/2006/relationships"><Relationship Id="rId8" Type="http://schemas.openxmlformats.org/officeDocument/2006/relationships/image" Target="../media/image1046.png"/><Relationship Id="rId13" Type="http://schemas.openxmlformats.org/officeDocument/2006/relationships/image" Target="../media/image1051.svg"/><Relationship Id="rId3" Type="http://schemas.openxmlformats.org/officeDocument/2006/relationships/image" Target="../media/image1041.png"/><Relationship Id="rId7" Type="http://schemas.openxmlformats.org/officeDocument/2006/relationships/image" Target="../media/image1045.svg"/><Relationship Id="rId12" Type="http://schemas.openxmlformats.org/officeDocument/2006/relationships/image" Target="../media/image1050.png"/><Relationship Id="rId17" Type="http://schemas.openxmlformats.org/officeDocument/2006/relationships/image" Target="../media/image1055.svg"/><Relationship Id="rId2" Type="http://schemas.openxmlformats.org/officeDocument/2006/relationships/image" Target="../media/image1040.png"/><Relationship Id="rId16" Type="http://schemas.openxmlformats.org/officeDocument/2006/relationships/image" Target="../media/image1054.png"/><Relationship Id="rId1" Type="http://schemas.openxmlformats.org/officeDocument/2006/relationships/slideLayout" Target="../slideLayouts/slideLayout72.xml"/><Relationship Id="rId6" Type="http://schemas.openxmlformats.org/officeDocument/2006/relationships/image" Target="../media/image1044.png"/><Relationship Id="rId11" Type="http://schemas.openxmlformats.org/officeDocument/2006/relationships/image" Target="../media/image1049.svg"/><Relationship Id="rId5" Type="http://schemas.openxmlformats.org/officeDocument/2006/relationships/image" Target="../media/image1043.svg"/><Relationship Id="rId15" Type="http://schemas.openxmlformats.org/officeDocument/2006/relationships/image" Target="../media/image1053.svg"/><Relationship Id="rId10" Type="http://schemas.openxmlformats.org/officeDocument/2006/relationships/image" Target="../media/image1048.png"/><Relationship Id="rId4" Type="http://schemas.openxmlformats.org/officeDocument/2006/relationships/image" Target="../media/image1042.png"/><Relationship Id="rId9" Type="http://schemas.openxmlformats.org/officeDocument/2006/relationships/image" Target="../media/image1047.svg"/><Relationship Id="rId14" Type="http://schemas.openxmlformats.org/officeDocument/2006/relationships/image" Target="../media/image1052.png"/></Relationships>
</file>

<file path=ppt/slides/_rels/slide124.xml.rels><?xml version="1.0" encoding="UTF-8" standalone="yes"?>
<Relationships xmlns="http://schemas.openxmlformats.org/package/2006/relationships"><Relationship Id="rId2" Type="http://schemas.openxmlformats.org/officeDocument/2006/relationships/image" Target="../media/image1056.png"/><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8" Type="http://schemas.openxmlformats.org/officeDocument/2006/relationships/image" Target="../media/image1063.svg"/><Relationship Id="rId13" Type="http://schemas.openxmlformats.org/officeDocument/2006/relationships/image" Target="../media/image1068.png"/><Relationship Id="rId18" Type="http://schemas.openxmlformats.org/officeDocument/2006/relationships/image" Target="../media/image1073.svg"/><Relationship Id="rId26" Type="http://schemas.openxmlformats.org/officeDocument/2006/relationships/image" Target="../media/image1081.svg"/><Relationship Id="rId3" Type="http://schemas.openxmlformats.org/officeDocument/2006/relationships/image" Target="../media/image1058.png"/><Relationship Id="rId21" Type="http://schemas.openxmlformats.org/officeDocument/2006/relationships/image" Target="../media/image1076.png"/><Relationship Id="rId7" Type="http://schemas.openxmlformats.org/officeDocument/2006/relationships/image" Target="../media/image1062.png"/><Relationship Id="rId12" Type="http://schemas.openxmlformats.org/officeDocument/2006/relationships/image" Target="../media/image1067.svg"/><Relationship Id="rId17" Type="http://schemas.openxmlformats.org/officeDocument/2006/relationships/image" Target="../media/image1072.png"/><Relationship Id="rId25" Type="http://schemas.openxmlformats.org/officeDocument/2006/relationships/image" Target="../media/image1080.png"/><Relationship Id="rId2" Type="http://schemas.openxmlformats.org/officeDocument/2006/relationships/image" Target="../media/image1057.png"/><Relationship Id="rId16" Type="http://schemas.openxmlformats.org/officeDocument/2006/relationships/image" Target="../media/image1071.svg"/><Relationship Id="rId20" Type="http://schemas.openxmlformats.org/officeDocument/2006/relationships/image" Target="../media/image1075.svg"/><Relationship Id="rId1" Type="http://schemas.openxmlformats.org/officeDocument/2006/relationships/slideLayout" Target="../slideLayouts/slideLayout62.xml"/><Relationship Id="rId6" Type="http://schemas.openxmlformats.org/officeDocument/2006/relationships/image" Target="../media/image1061.svg"/><Relationship Id="rId11" Type="http://schemas.openxmlformats.org/officeDocument/2006/relationships/image" Target="../media/image1066.png"/><Relationship Id="rId24" Type="http://schemas.openxmlformats.org/officeDocument/2006/relationships/image" Target="../media/image1079.svg"/><Relationship Id="rId5" Type="http://schemas.openxmlformats.org/officeDocument/2006/relationships/image" Target="../media/image1060.png"/><Relationship Id="rId15" Type="http://schemas.openxmlformats.org/officeDocument/2006/relationships/image" Target="../media/image1070.png"/><Relationship Id="rId23" Type="http://schemas.openxmlformats.org/officeDocument/2006/relationships/image" Target="../media/image1078.png"/><Relationship Id="rId28" Type="http://schemas.openxmlformats.org/officeDocument/2006/relationships/image" Target="../media/image1083.svg"/><Relationship Id="rId10" Type="http://schemas.openxmlformats.org/officeDocument/2006/relationships/image" Target="../media/image1065.svg"/><Relationship Id="rId19" Type="http://schemas.openxmlformats.org/officeDocument/2006/relationships/image" Target="../media/image1074.png"/><Relationship Id="rId4" Type="http://schemas.openxmlformats.org/officeDocument/2006/relationships/image" Target="../media/image1059.png"/><Relationship Id="rId9" Type="http://schemas.openxmlformats.org/officeDocument/2006/relationships/image" Target="../media/image1064.png"/><Relationship Id="rId14" Type="http://schemas.openxmlformats.org/officeDocument/2006/relationships/image" Target="../media/image1069.svg"/><Relationship Id="rId22" Type="http://schemas.openxmlformats.org/officeDocument/2006/relationships/image" Target="../media/image1077.svg"/><Relationship Id="rId27" Type="http://schemas.openxmlformats.org/officeDocument/2006/relationships/image" Target="../media/image1082.png"/></Relationships>
</file>

<file path=ppt/slides/_rels/slide126.xml.rels><?xml version="1.0" encoding="UTF-8" standalone="yes"?>
<Relationships xmlns="http://schemas.openxmlformats.org/package/2006/relationships"><Relationship Id="rId13" Type="http://schemas.openxmlformats.org/officeDocument/2006/relationships/image" Target="../media/image1094.png"/><Relationship Id="rId18" Type="http://schemas.openxmlformats.org/officeDocument/2006/relationships/image" Target="../media/image1099.svg"/><Relationship Id="rId26" Type="http://schemas.openxmlformats.org/officeDocument/2006/relationships/image" Target="../media/image1107.svg"/><Relationship Id="rId3" Type="http://schemas.openxmlformats.org/officeDocument/2006/relationships/image" Target="../media/image1085.png"/><Relationship Id="rId21" Type="http://schemas.openxmlformats.org/officeDocument/2006/relationships/image" Target="../media/image1102.png"/><Relationship Id="rId34" Type="http://schemas.openxmlformats.org/officeDocument/2006/relationships/image" Target="../media/image1115.svg"/><Relationship Id="rId7" Type="http://schemas.openxmlformats.org/officeDocument/2006/relationships/image" Target="../media/image1088.png"/><Relationship Id="rId12" Type="http://schemas.openxmlformats.org/officeDocument/2006/relationships/image" Target="../media/image1093.svg"/><Relationship Id="rId17" Type="http://schemas.openxmlformats.org/officeDocument/2006/relationships/image" Target="../media/image1098.png"/><Relationship Id="rId25" Type="http://schemas.openxmlformats.org/officeDocument/2006/relationships/image" Target="../media/image1106.png"/><Relationship Id="rId33" Type="http://schemas.openxmlformats.org/officeDocument/2006/relationships/image" Target="../media/image1114.png"/><Relationship Id="rId2" Type="http://schemas.openxmlformats.org/officeDocument/2006/relationships/image" Target="../media/image1084.png"/><Relationship Id="rId16" Type="http://schemas.openxmlformats.org/officeDocument/2006/relationships/image" Target="../media/image1097.svg"/><Relationship Id="rId20" Type="http://schemas.openxmlformats.org/officeDocument/2006/relationships/image" Target="../media/image1101.svg"/><Relationship Id="rId29" Type="http://schemas.openxmlformats.org/officeDocument/2006/relationships/image" Target="../media/image1110.png"/><Relationship Id="rId1" Type="http://schemas.openxmlformats.org/officeDocument/2006/relationships/slideLayout" Target="../slideLayouts/slideLayout62.xml"/><Relationship Id="rId6" Type="http://schemas.openxmlformats.org/officeDocument/2006/relationships/image" Target="../media/image1087.svg"/><Relationship Id="rId11" Type="http://schemas.openxmlformats.org/officeDocument/2006/relationships/image" Target="../media/image1092.png"/><Relationship Id="rId24" Type="http://schemas.openxmlformats.org/officeDocument/2006/relationships/image" Target="../media/image1105.svg"/><Relationship Id="rId32" Type="http://schemas.openxmlformats.org/officeDocument/2006/relationships/image" Target="../media/image1113.svg"/><Relationship Id="rId5" Type="http://schemas.openxmlformats.org/officeDocument/2006/relationships/image" Target="../media/image38.png"/><Relationship Id="rId15" Type="http://schemas.openxmlformats.org/officeDocument/2006/relationships/image" Target="../media/image1096.png"/><Relationship Id="rId23" Type="http://schemas.openxmlformats.org/officeDocument/2006/relationships/image" Target="../media/image1104.png"/><Relationship Id="rId28" Type="http://schemas.openxmlformats.org/officeDocument/2006/relationships/image" Target="../media/image1109.svg"/><Relationship Id="rId10" Type="http://schemas.openxmlformats.org/officeDocument/2006/relationships/image" Target="../media/image1091.svg"/><Relationship Id="rId19" Type="http://schemas.openxmlformats.org/officeDocument/2006/relationships/image" Target="../media/image1100.png"/><Relationship Id="rId31" Type="http://schemas.openxmlformats.org/officeDocument/2006/relationships/image" Target="../media/image1112.png"/><Relationship Id="rId4" Type="http://schemas.openxmlformats.org/officeDocument/2006/relationships/image" Target="../media/image1086.svg"/><Relationship Id="rId9" Type="http://schemas.openxmlformats.org/officeDocument/2006/relationships/image" Target="../media/image1090.png"/><Relationship Id="rId14" Type="http://schemas.openxmlformats.org/officeDocument/2006/relationships/image" Target="../media/image1095.svg"/><Relationship Id="rId22" Type="http://schemas.openxmlformats.org/officeDocument/2006/relationships/image" Target="../media/image1103.svg"/><Relationship Id="rId27" Type="http://schemas.openxmlformats.org/officeDocument/2006/relationships/image" Target="../media/image1108.png"/><Relationship Id="rId30" Type="http://schemas.openxmlformats.org/officeDocument/2006/relationships/image" Target="../media/image1111.svg"/><Relationship Id="rId8" Type="http://schemas.openxmlformats.org/officeDocument/2006/relationships/image" Target="../media/image1089.svg"/></Relationships>
</file>

<file path=ppt/slides/_rels/slide127.xml.rels><?xml version="1.0" encoding="UTF-8" standalone="yes"?>
<Relationships xmlns="http://schemas.openxmlformats.org/package/2006/relationships"><Relationship Id="rId8" Type="http://schemas.openxmlformats.org/officeDocument/2006/relationships/image" Target="../media/image1122.png"/><Relationship Id="rId13" Type="http://schemas.openxmlformats.org/officeDocument/2006/relationships/image" Target="../media/image1127.svg"/><Relationship Id="rId18" Type="http://schemas.openxmlformats.org/officeDocument/2006/relationships/image" Target="../media/image1132.png"/><Relationship Id="rId3" Type="http://schemas.openxmlformats.org/officeDocument/2006/relationships/image" Target="../media/image1117.svg"/><Relationship Id="rId21" Type="http://schemas.openxmlformats.org/officeDocument/2006/relationships/image" Target="../media/image1135.svg"/><Relationship Id="rId7" Type="http://schemas.openxmlformats.org/officeDocument/2006/relationships/image" Target="../media/image1121.png"/><Relationship Id="rId12" Type="http://schemas.openxmlformats.org/officeDocument/2006/relationships/image" Target="../media/image1126.png"/><Relationship Id="rId17" Type="http://schemas.openxmlformats.org/officeDocument/2006/relationships/image" Target="../media/image1131.svg"/><Relationship Id="rId2" Type="http://schemas.openxmlformats.org/officeDocument/2006/relationships/image" Target="../media/image1116.png"/><Relationship Id="rId16" Type="http://schemas.openxmlformats.org/officeDocument/2006/relationships/image" Target="../media/image1130.png"/><Relationship Id="rId20" Type="http://schemas.openxmlformats.org/officeDocument/2006/relationships/image" Target="../media/image1134.png"/><Relationship Id="rId1" Type="http://schemas.openxmlformats.org/officeDocument/2006/relationships/slideLayout" Target="../slideLayouts/slideLayout62.xml"/><Relationship Id="rId6" Type="http://schemas.openxmlformats.org/officeDocument/2006/relationships/image" Target="../media/image1120.png"/><Relationship Id="rId11" Type="http://schemas.openxmlformats.org/officeDocument/2006/relationships/image" Target="../media/image1125.svg"/><Relationship Id="rId5" Type="http://schemas.openxmlformats.org/officeDocument/2006/relationships/image" Target="../media/image1119.png"/><Relationship Id="rId15" Type="http://schemas.openxmlformats.org/officeDocument/2006/relationships/image" Target="../media/image1129.svg"/><Relationship Id="rId23" Type="http://schemas.openxmlformats.org/officeDocument/2006/relationships/image" Target="../media/image1137.svg"/><Relationship Id="rId10" Type="http://schemas.openxmlformats.org/officeDocument/2006/relationships/image" Target="../media/image1124.png"/><Relationship Id="rId19" Type="http://schemas.openxmlformats.org/officeDocument/2006/relationships/image" Target="../media/image1133.svg"/><Relationship Id="rId4" Type="http://schemas.openxmlformats.org/officeDocument/2006/relationships/image" Target="../media/image1118.png"/><Relationship Id="rId9" Type="http://schemas.openxmlformats.org/officeDocument/2006/relationships/image" Target="../media/image1123.svg"/><Relationship Id="rId14" Type="http://schemas.openxmlformats.org/officeDocument/2006/relationships/image" Target="../media/image1128.png"/><Relationship Id="rId22" Type="http://schemas.openxmlformats.org/officeDocument/2006/relationships/image" Target="../media/image1136.png"/></Relationships>
</file>

<file path=ppt/slides/_rels/slide128.xml.rels><?xml version="1.0" encoding="UTF-8" standalone="yes"?>
<Relationships xmlns="http://schemas.openxmlformats.org/package/2006/relationships"><Relationship Id="rId8" Type="http://schemas.openxmlformats.org/officeDocument/2006/relationships/image" Target="../media/image1144.png"/><Relationship Id="rId13" Type="http://schemas.openxmlformats.org/officeDocument/2006/relationships/image" Target="../media/image1149.svg"/><Relationship Id="rId3" Type="http://schemas.openxmlformats.org/officeDocument/2006/relationships/image" Target="../media/image1139.png"/><Relationship Id="rId7" Type="http://schemas.openxmlformats.org/officeDocument/2006/relationships/image" Target="../media/image1143.svg"/><Relationship Id="rId12" Type="http://schemas.openxmlformats.org/officeDocument/2006/relationships/image" Target="../media/image1148.png"/><Relationship Id="rId2" Type="http://schemas.openxmlformats.org/officeDocument/2006/relationships/image" Target="../media/image1138.png"/><Relationship Id="rId1" Type="http://schemas.openxmlformats.org/officeDocument/2006/relationships/slideLayout" Target="../slideLayouts/slideLayout62.xml"/><Relationship Id="rId6" Type="http://schemas.openxmlformats.org/officeDocument/2006/relationships/image" Target="../media/image1142.png"/><Relationship Id="rId11" Type="http://schemas.openxmlformats.org/officeDocument/2006/relationships/image" Target="../media/image1147.svg"/><Relationship Id="rId5" Type="http://schemas.openxmlformats.org/officeDocument/2006/relationships/image" Target="../media/image1141.png"/><Relationship Id="rId10" Type="http://schemas.openxmlformats.org/officeDocument/2006/relationships/image" Target="../media/image1146.png"/><Relationship Id="rId4" Type="http://schemas.openxmlformats.org/officeDocument/2006/relationships/image" Target="../media/image1140.png"/><Relationship Id="rId9" Type="http://schemas.openxmlformats.org/officeDocument/2006/relationships/image" Target="../media/image1145.svg"/></Relationships>
</file>

<file path=ppt/slides/_rels/slide129.xml.rels><?xml version="1.0" encoding="UTF-8" standalone="yes"?>
<Relationships xmlns="http://schemas.openxmlformats.org/package/2006/relationships"><Relationship Id="rId8" Type="http://schemas.openxmlformats.org/officeDocument/2006/relationships/image" Target="../media/image1156.png"/><Relationship Id="rId3" Type="http://schemas.openxmlformats.org/officeDocument/2006/relationships/image" Target="../media/image1151.svg"/><Relationship Id="rId7" Type="http://schemas.openxmlformats.org/officeDocument/2006/relationships/image" Target="../media/image1155.svg"/><Relationship Id="rId2" Type="http://schemas.openxmlformats.org/officeDocument/2006/relationships/image" Target="../media/image1150.png"/><Relationship Id="rId1" Type="http://schemas.openxmlformats.org/officeDocument/2006/relationships/slideLayout" Target="../slideLayouts/slideLayout62.xml"/><Relationship Id="rId6" Type="http://schemas.openxmlformats.org/officeDocument/2006/relationships/image" Target="../media/image1154.png"/><Relationship Id="rId5" Type="http://schemas.openxmlformats.org/officeDocument/2006/relationships/image" Target="../media/image1153.svg"/><Relationship Id="rId4" Type="http://schemas.openxmlformats.org/officeDocument/2006/relationships/image" Target="../media/image1152.png"/><Relationship Id="rId9" Type="http://schemas.openxmlformats.org/officeDocument/2006/relationships/image" Target="../media/image1157.svg"/></Relationships>
</file>

<file path=ppt/slides/_rels/slide1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9.xml"/></Relationships>
</file>

<file path=ppt/slides/_rels/slide130.xml.rels><?xml version="1.0" encoding="UTF-8" standalone="yes"?>
<Relationships xmlns="http://schemas.openxmlformats.org/package/2006/relationships"><Relationship Id="rId2" Type="http://schemas.openxmlformats.org/officeDocument/2006/relationships/image" Target="../media/image1158.png"/><Relationship Id="rId1" Type="http://schemas.openxmlformats.org/officeDocument/2006/relationships/slideLayout" Target="../slideLayouts/slideLayout55.xml"/></Relationships>
</file>

<file path=ppt/slides/_rels/slide131.xml.rels><?xml version="1.0" encoding="UTF-8" standalone="yes"?>
<Relationships xmlns="http://schemas.openxmlformats.org/package/2006/relationships"><Relationship Id="rId8" Type="http://schemas.openxmlformats.org/officeDocument/2006/relationships/image" Target="../media/image1165.svg"/><Relationship Id="rId13" Type="http://schemas.openxmlformats.org/officeDocument/2006/relationships/image" Target="../media/image1170.png"/><Relationship Id="rId18" Type="http://schemas.openxmlformats.org/officeDocument/2006/relationships/image" Target="../media/image1175.svg"/><Relationship Id="rId3" Type="http://schemas.openxmlformats.org/officeDocument/2006/relationships/image" Target="../media/image1160.png"/><Relationship Id="rId21" Type="http://schemas.openxmlformats.org/officeDocument/2006/relationships/image" Target="../media/image1178.png"/><Relationship Id="rId7" Type="http://schemas.openxmlformats.org/officeDocument/2006/relationships/image" Target="../media/image1164.png"/><Relationship Id="rId12" Type="http://schemas.openxmlformats.org/officeDocument/2006/relationships/image" Target="../media/image1169.svg"/><Relationship Id="rId17" Type="http://schemas.openxmlformats.org/officeDocument/2006/relationships/image" Target="../media/image1174.png"/><Relationship Id="rId2" Type="http://schemas.openxmlformats.org/officeDocument/2006/relationships/image" Target="../media/image1159.png"/><Relationship Id="rId16" Type="http://schemas.openxmlformats.org/officeDocument/2006/relationships/image" Target="../media/image1173.svg"/><Relationship Id="rId20" Type="http://schemas.openxmlformats.org/officeDocument/2006/relationships/image" Target="../media/image1177.svg"/><Relationship Id="rId1" Type="http://schemas.openxmlformats.org/officeDocument/2006/relationships/slideLayout" Target="../slideLayouts/slideLayout67.xml"/><Relationship Id="rId6" Type="http://schemas.openxmlformats.org/officeDocument/2006/relationships/image" Target="../media/image1163.svg"/><Relationship Id="rId11" Type="http://schemas.openxmlformats.org/officeDocument/2006/relationships/image" Target="../media/image1168.png"/><Relationship Id="rId24" Type="http://schemas.openxmlformats.org/officeDocument/2006/relationships/image" Target="../media/image1181.svg"/><Relationship Id="rId5" Type="http://schemas.openxmlformats.org/officeDocument/2006/relationships/image" Target="../media/image1162.png"/><Relationship Id="rId15" Type="http://schemas.openxmlformats.org/officeDocument/2006/relationships/image" Target="../media/image1172.png"/><Relationship Id="rId23" Type="http://schemas.openxmlformats.org/officeDocument/2006/relationships/image" Target="../media/image1180.png"/><Relationship Id="rId10" Type="http://schemas.openxmlformats.org/officeDocument/2006/relationships/image" Target="../media/image1167.svg"/><Relationship Id="rId19" Type="http://schemas.openxmlformats.org/officeDocument/2006/relationships/image" Target="../media/image1176.png"/><Relationship Id="rId4" Type="http://schemas.openxmlformats.org/officeDocument/2006/relationships/image" Target="../media/image1161.svg"/><Relationship Id="rId9" Type="http://schemas.openxmlformats.org/officeDocument/2006/relationships/image" Target="../media/image1166.png"/><Relationship Id="rId14" Type="http://schemas.openxmlformats.org/officeDocument/2006/relationships/image" Target="../media/image1171.svg"/><Relationship Id="rId22" Type="http://schemas.openxmlformats.org/officeDocument/2006/relationships/image" Target="../media/image1179.svg"/></Relationships>
</file>

<file path=ppt/slides/_rels/slide132.xml.rels><?xml version="1.0" encoding="UTF-8" standalone="yes"?>
<Relationships xmlns="http://schemas.openxmlformats.org/package/2006/relationships"><Relationship Id="rId2" Type="http://schemas.openxmlformats.org/officeDocument/2006/relationships/image" Target="../media/image1182.png"/><Relationship Id="rId1" Type="http://schemas.openxmlformats.org/officeDocument/2006/relationships/slideLayout" Target="../slideLayouts/slideLayout56.xml"/></Relationships>
</file>

<file path=ppt/slides/_rels/slide133.xml.rels><?xml version="1.0" encoding="UTF-8" standalone="yes"?>
<Relationships xmlns="http://schemas.openxmlformats.org/package/2006/relationships"><Relationship Id="rId8" Type="http://schemas.openxmlformats.org/officeDocument/2006/relationships/image" Target="../media/image1189.svg"/><Relationship Id="rId3" Type="http://schemas.openxmlformats.org/officeDocument/2006/relationships/image" Target="../media/image1184.png"/><Relationship Id="rId7" Type="http://schemas.openxmlformats.org/officeDocument/2006/relationships/image" Target="../media/image1188.png"/><Relationship Id="rId2" Type="http://schemas.openxmlformats.org/officeDocument/2006/relationships/image" Target="../media/image1183.png"/><Relationship Id="rId1" Type="http://schemas.openxmlformats.org/officeDocument/2006/relationships/slideLayout" Target="../slideLayouts/slideLayout70.xml"/><Relationship Id="rId6" Type="http://schemas.openxmlformats.org/officeDocument/2006/relationships/image" Target="../media/image1187.svg"/><Relationship Id="rId5" Type="http://schemas.openxmlformats.org/officeDocument/2006/relationships/image" Target="../media/image1186.png"/><Relationship Id="rId10" Type="http://schemas.openxmlformats.org/officeDocument/2006/relationships/image" Target="../media/image1191.svg"/><Relationship Id="rId4" Type="http://schemas.openxmlformats.org/officeDocument/2006/relationships/image" Target="../media/image1185.svg"/><Relationship Id="rId9" Type="http://schemas.openxmlformats.org/officeDocument/2006/relationships/image" Target="../media/image1190.png"/></Relationships>
</file>

<file path=ppt/slides/_rels/slide134.xml.rels><?xml version="1.0" encoding="UTF-8" standalone="yes"?>
<Relationships xmlns="http://schemas.openxmlformats.org/package/2006/relationships"><Relationship Id="rId2" Type="http://schemas.openxmlformats.org/officeDocument/2006/relationships/image" Target="../media/image1192.png"/><Relationship Id="rId1" Type="http://schemas.openxmlformats.org/officeDocument/2006/relationships/slideLayout" Target="../slideLayouts/slideLayout57.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3.png"/><Relationship Id="rId1" Type="http://schemas.openxmlformats.org/officeDocument/2006/relationships/slideLayout" Target="../slideLayouts/slideLayout71.xml"/></Relationships>
</file>

<file path=ppt/slides/_rels/slide136.xml.rels><?xml version="1.0" encoding="UTF-8" standalone="yes"?>
<Relationships xmlns="http://schemas.openxmlformats.org/package/2006/relationships"><Relationship Id="rId2" Type="http://schemas.openxmlformats.org/officeDocument/2006/relationships/image" Target="../media/image1194.png"/><Relationship Id="rId1" Type="http://schemas.openxmlformats.org/officeDocument/2006/relationships/slideLayout" Target="../slideLayouts/slideLayout5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96.png"/><Relationship Id="rId7" Type="http://schemas.openxmlformats.org/officeDocument/2006/relationships/image" Target="../media/image1200.svg"/><Relationship Id="rId2" Type="http://schemas.openxmlformats.org/officeDocument/2006/relationships/image" Target="../media/image1195.png"/><Relationship Id="rId1" Type="http://schemas.openxmlformats.org/officeDocument/2006/relationships/slideLayout" Target="../slideLayouts/slideLayout70.xml"/><Relationship Id="rId6" Type="http://schemas.openxmlformats.org/officeDocument/2006/relationships/image" Target="../media/image1199.png"/><Relationship Id="rId5" Type="http://schemas.openxmlformats.org/officeDocument/2006/relationships/image" Target="../media/image1198.png"/><Relationship Id="rId4" Type="http://schemas.openxmlformats.org/officeDocument/2006/relationships/image" Target="../media/image1197.png"/></Relationships>
</file>

<file path=ppt/slides/_rels/slide138.xml.rels><?xml version="1.0" encoding="UTF-8" standalone="yes"?>
<Relationships xmlns="http://schemas.openxmlformats.org/package/2006/relationships"><Relationship Id="rId3" Type="http://schemas.openxmlformats.org/officeDocument/2006/relationships/image" Target="../media/image1202.png"/><Relationship Id="rId7" Type="http://schemas.openxmlformats.org/officeDocument/2006/relationships/image" Target="../media/image1206.svg"/><Relationship Id="rId2" Type="http://schemas.openxmlformats.org/officeDocument/2006/relationships/image" Target="../media/image1201.png"/><Relationship Id="rId1" Type="http://schemas.openxmlformats.org/officeDocument/2006/relationships/slideLayout" Target="../slideLayouts/slideLayout70.xml"/><Relationship Id="rId6" Type="http://schemas.openxmlformats.org/officeDocument/2006/relationships/image" Target="../media/image1205.png"/><Relationship Id="rId5" Type="http://schemas.openxmlformats.org/officeDocument/2006/relationships/image" Target="../media/image1204.png"/><Relationship Id="rId4" Type="http://schemas.openxmlformats.org/officeDocument/2006/relationships/image" Target="../media/image1203.png"/></Relationships>
</file>

<file path=ppt/slides/_rels/slide139.xml.rels><?xml version="1.0" encoding="UTF-8" standalone="yes"?>
<Relationships xmlns="http://schemas.openxmlformats.org/package/2006/relationships"><Relationship Id="rId8" Type="http://schemas.openxmlformats.org/officeDocument/2006/relationships/image" Target="../media/image1213.svg"/><Relationship Id="rId13" Type="http://schemas.openxmlformats.org/officeDocument/2006/relationships/image" Target="../media/image1218.png"/><Relationship Id="rId18" Type="http://schemas.openxmlformats.org/officeDocument/2006/relationships/image" Target="../media/image1223.svg"/><Relationship Id="rId26" Type="http://schemas.openxmlformats.org/officeDocument/2006/relationships/image" Target="../media/image1231.svg"/><Relationship Id="rId3" Type="http://schemas.openxmlformats.org/officeDocument/2006/relationships/image" Target="../media/image1208.png"/><Relationship Id="rId21" Type="http://schemas.openxmlformats.org/officeDocument/2006/relationships/image" Target="../media/image1226.png"/><Relationship Id="rId7" Type="http://schemas.openxmlformats.org/officeDocument/2006/relationships/image" Target="../media/image1212.png"/><Relationship Id="rId12" Type="http://schemas.openxmlformats.org/officeDocument/2006/relationships/image" Target="../media/image1217.svg"/><Relationship Id="rId17" Type="http://schemas.openxmlformats.org/officeDocument/2006/relationships/image" Target="../media/image1222.png"/><Relationship Id="rId25" Type="http://schemas.openxmlformats.org/officeDocument/2006/relationships/image" Target="../media/image1230.png"/><Relationship Id="rId2" Type="http://schemas.openxmlformats.org/officeDocument/2006/relationships/image" Target="../media/image1207.png"/><Relationship Id="rId16" Type="http://schemas.openxmlformats.org/officeDocument/2006/relationships/image" Target="../media/image1221.svg"/><Relationship Id="rId20" Type="http://schemas.openxmlformats.org/officeDocument/2006/relationships/image" Target="../media/image1225.svg"/><Relationship Id="rId29" Type="http://schemas.openxmlformats.org/officeDocument/2006/relationships/image" Target="../media/image1234.png"/><Relationship Id="rId1" Type="http://schemas.openxmlformats.org/officeDocument/2006/relationships/slideLayout" Target="../slideLayouts/slideLayout70.xml"/><Relationship Id="rId6" Type="http://schemas.openxmlformats.org/officeDocument/2006/relationships/image" Target="../media/image1211.svg"/><Relationship Id="rId11" Type="http://schemas.openxmlformats.org/officeDocument/2006/relationships/image" Target="../media/image1216.png"/><Relationship Id="rId24" Type="http://schemas.openxmlformats.org/officeDocument/2006/relationships/image" Target="../media/image1229.svg"/><Relationship Id="rId32" Type="http://schemas.openxmlformats.org/officeDocument/2006/relationships/image" Target="../media/image1237.svg"/><Relationship Id="rId5" Type="http://schemas.openxmlformats.org/officeDocument/2006/relationships/image" Target="../media/image1210.png"/><Relationship Id="rId15" Type="http://schemas.openxmlformats.org/officeDocument/2006/relationships/image" Target="../media/image1220.png"/><Relationship Id="rId23" Type="http://schemas.openxmlformats.org/officeDocument/2006/relationships/image" Target="../media/image1228.png"/><Relationship Id="rId28" Type="http://schemas.openxmlformats.org/officeDocument/2006/relationships/image" Target="../media/image1233.svg"/><Relationship Id="rId10" Type="http://schemas.openxmlformats.org/officeDocument/2006/relationships/image" Target="../media/image1215.svg"/><Relationship Id="rId19" Type="http://schemas.openxmlformats.org/officeDocument/2006/relationships/image" Target="../media/image1224.png"/><Relationship Id="rId31" Type="http://schemas.openxmlformats.org/officeDocument/2006/relationships/image" Target="../media/image1236.png"/><Relationship Id="rId4" Type="http://schemas.openxmlformats.org/officeDocument/2006/relationships/image" Target="../media/image1209.png"/><Relationship Id="rId9" Type="http://schemas.openxmlformats.org/officeDocument/2006/relationships/image" Target="../media/image1214.png"/><Relationship Id="rId14" Type="http://schemas.openxmlformats.org/officeDocument/2006/relationships/image" Target="../media/image1219.svg"/><Relationship Id="rId22" Type="http://schemas.openxmlformats.org/officeDocument/2006/relationships/image" Target="../media/image1227.svg"/><Relationship Id="rId27" Type="http://schemas.openxmlformats.org/officeDocument/2006/relationships/image" Target="../media/image1232.png"/><Relationship Id="rId30" Type="http://schemas.openxmlformats.org/officeDocument/2006/relationships/image" Target="../media/image1235.sv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19.svg"/></Relationships>
</file>

<file path=ppt/slides/_rels/slide140.xml.rels><?xml version="1.0" encoding="UTF-8" standalone="yes"?>
<Relationships xmlns="http://schemas.openxmlformats.org/package/2006/relationships"><Relationship Id="rId8" Type="http://schemas.openxmlformats.org/officeDocument/2006/relationships/image" Target="../media/image1244.png"/><Relationship Id="rId3" Type="http://schemas.openxmlformats.org/officeDocument/2006/relationships/image" Target="../media/image1239.png"/><Relationship Id="rId7" Type="http://schemas.openxmlformats.org/officeDocument/2006/relationships/image" Target="../media/image1243.svg"/><Relationship Id="rId2" Type="http://schemas.openxmlformats.org/officeDocument/2006/relationships/image" Target="../media/image1238.png"/><Relationship Id="rId1" Type="http://schemas.openxmlformats.org/officeDocument/2006/relationships/slideLayout" Target="../slideLayouts/slideLayout70.xml"/><Relationship Id="rId6" Type="http://schemas.openxmlformats.org/officeDocument/2006/relationships/image" Target="../media/image1242.png"/><Relationship Id="rId5" Type="http://schemas.openxmlformats.org/officeDocument/2006/relationships/image" Target="../media/image1241.png"/><Relationship Id="rId4" Type="http://schemas.openxmlformats.org/officeDocument/2006/relationships/image" Target="../media/image1240.png"/><Relationship Id="rId9" Type="http://schemas.openxmlformats.org/officeDocument/2006/relationships/image" Target="../media/image1245.svg"/></Relationships>
</file>

<file path=ppt/slides/_rels/slide141.xml.rels><?xml version="1.0" encoding="UTF-8" standalone="yes"?>
<Relationships xmlns="http://schemas.openxmlformats.org/package/2006/relationships"><Relationship Id="rId8" Type="http://schemas.openxmlformats.org/officeDocument/2006/relationships/image" Target="../media/image1252.png"/><Relationship Id="rId13" Type="http://schemas.openxmlformats.org/officeDocument/2006/relationships/image" Target="../media/image1257.svg"/><Relationship Id="rId18" Type="http://schemas.openxmlformats.org/officeDocument/2006/relationships/image" Target="../media/image1262.png"/><Relationship Id="rId3" Type="http://schemas.openxmlformats.org/officeDocument/2006/relationships/image" Target="../media/image1247.png"/><Relationship Id="rId7" Type="http://schemas.openxmlformats.org/officeDocument/2006/relationships/image" Target="../media/image1251.png"/><Relationship Id="rId12" Type="http://schemas.openxmlformats.org/officeDocument/2006/relationships/image" Target="../media/image1256.png"/><Relationship Id="rId17" Type="http://schemas.openxmlformats.org/officeDocument/2006/relationships/image" Target="../media/image1261.svg"/><Relationship Id="rId2" Type="http://schemas.openxmlformats.org/officeDocument/2006/relationships/image" Target="../media/image1246.png"/><Relationship Id="rId16" Type="http://schemas.openxmlformats.org/officeDocument/2006/relationships/image" Target="../media/image1260.png"/><Relationship Id="rId1" Type="http://schemas.openxmlformats.org/officeDocument/2006/relationships/slideLayout" Target="../slideLayouts/slideLayout70.xml"/><Relationship Id="rId6" Type="http://schemas.openxmlformats.org/officeDocument/2006/relationships/image" Target="../media/image1250.svg"/><Relationship Id="rId11" Type="http://schemas.openxmlformats.org/officeDocument/2006/relationships/image" Target="../media/image1255.svg"/><Relationship Id="rId5" Type="http://schemas.openxmlformats.org/officeDocument/2006/relationships/image" Target="../media/image1249.png"/><Relationship Id="rId15" Type="http://schemas.openxmlformats.org/officeDocument/2006/relationships/image" Target="../media/image1259.svg"/><Relationship Id="rId10" Type="http://schemas.openxmlformats.org/officeDocument/2006/relationships/image" Target="../media/image1254.png"/><Relationship Id="rId19" Type="http://schemas.openxmlformats.org/officeDocument/2006/relationships/image" Target="../media/image1263.svg"/><Relationship Id="rId4" Type="http://schemas.openxmlformats.org/officeDocument/2006/relationships/image" Target="../media/image1248.png"/><Relationship Id="rId9" Type="http://schemas.openxmlformats.org/officeDocument/2006/relationships/image" Target="../media/image1253.svg"/><Relationship Id="rId14" Type="http://schemas.openxmlformats.org/officeDocument/2006/relationships/image" Target="../media/image1258.png"/></Relationships>
</file>

<file path=ppt/slides/_rels/slide142.xml.rels><?xml version="1.0" encoding="UTF-8" standalone="yes"?>
<Relationships xmlns="http://schemas.openxmlformats.org/package/2006/relationships"><Relationship Id="rId8" Type="http://schemas.openxmlformats.org/officeDocument/2006/relationships/image" Target="../media/image1269.svg"/><Relationship Id="rId3" Type="http://schemas.openxmlformats.org/officeDocument/2006/relationships/image" Target="../media/image1264.png"/><Relationship Id="rId7" Type="http://schemas.openxmlformats.org/officeDocument/2006/relationships/image" Target="../media/image1268.png"/><Relationship Id="rId2" Type="http://schemas.openxmlformats.org/officeDocument/2006/relationships/notesSlide" Target="../notesSlides/notesSlide13.xml"/><Relationship Id="rId1" Type="http://schemas.openxmlformats.org/officeDocument/2006/relationships/slideLayout" Target="../slideLayouts/slideLayout70.xml"/><Relationship Id="rId6" Type="http://schemas.openxmlformats.org/officeDocument/2006/relationships/image" Target="../media/image1267.svg"/><Relationship Id="rId5" Type="http://schemas.openxmlformats.org/officeDocument/2006/relationships/image" Target="../media/image1266.png"/><Relationship Id="rId10" Type="http://schemas.openxmlformats.org/officeDocument/2006/relationships/image" Target="../media/image1271.svg"/><Relationship Id="rId4" Type="http://schemas.openxmlformats.org/officeDocument/2006/relationships/image" Target="../media/image1265.svg"/><Relationship Id="rId9" Type="http://schemas.openxmlformats.org/officeDocument/2006/relationships/image" Target="../media/image1270.png"/></Relationships>
</file>

<file path=ppt/slides/_rels/slide143.xml.rels><?xml version="1.0" encoding="UTF-8" standalone="yes"?>
<Relationships xmlns="http://schemas.openxmlformats.org/package/2006/relationships"><Relationship Id="rId3" Type="http://schemas.openxmlformats.org/officeDocument/2006/relationships/image" Target="../media/image1273.svg"/><Relationship Id="rId2" Type="http://schemas.openxmlformats.org/officeDocument/2006/relationships/image" Target="../media/image1272.png"/><Relationship Id="rId1" Type="http://schemas.openxmlformats.org/officeDocument/2006/relationships/slideLayout" Target="../slideLayouts/slideLayout52.xml"/></Relationships>
</file>

<file path=ppt/slides/_rels/slide144.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1275.svg"/><Relationship Id="rId2" Type="http://schemas.openxmlformats.org/officeDocument/2006/relationships/image" Target="../media/image289.png"/><Relationship Id="rId1" Type="http://schemas.openxmlformats.org/officeDocument/2006/relationships/slideLayout" Target="../slideLayouts/slideLayout63.xml"/><Relationship Id="rId6" Type="http://schemas.openxmlformats.org/officeDocument/2006/relationships/image" Target="../media/image1274.png"/><Relationship Id="rId5" Type="http://schemas.openxmlformats.org/officeDocument/2006/relationships/image" Target="../media/image544.png"/><Relationship Id="rId4" Type="http://schemas.openxmlformats.org/officeDocument/2006/relationships/image" Target="../media/image502.png"/></Relationships>
</file>

<file path=ppt/slides/_rels/slide145.xml.rels><?xml version="1.0" encoding="UTF-8" standalone="yes"?>
<Relationships xmlns="http://schemas.openxmlformats.org/package/2006/relationships"><Relationship Id="rId2" Type="http://schemas.openxmlformats.org/officeDocument/2006/relationships/image" Target="../media/image1276.png"/><Relationship Id="rId1" Type="http://schemas.openxmlformats.org/officeDocument/2006/relationships/slideLayout" Target="../slideLayouts/slideLayout54.xml"/></Relationships>
</file>

<file path=ppt/slides/_rels/slide146.xml.rels><?xml version="1.0" encoding="UTF-8" standalone="yes"?>
<Relationships xmlns="http://schemas.openxmlformats.org/package/2006/relationships"><Relationship Id="rId13" Type="http://schemas.openxmlformats.org/officeDocument/2006/relationships/image" Target="../media/image1288.svg"/><Relationship Id="rId18" Type="http://schemas.openxmlformats.org/officeDocument/2006/relationships/image" Target="../media/image1293.png"/><Relationship Id="rId26" Type="http://schemas.openxmlformats.org/officeDocument/2006/relationships/image" Target="../media/image1301.png"/><Relationship Id="rId39" Type="http://schemas.openxmlformats.org/officeDocument/2006/relationships/image" Target="../media/image1314.svg"/><Relationship Id="rId21" Type="http://schemas.openxmlformats.org/officeDocument/2006/relationships/image" Target="../media/image1296.svg"/><Relationship Id="rId34" Type="http://schemas.openxmlformats.org/officeDocument/2006/relationships/image" Target="../media/image1309.png"/><Relationship Id="rId42" Type="http://schemas.openxmlformats.org/officeDocument/2006/relationships/image" Target="../media/image1317.png"/><Relationship Id="rId7" Type="http://schemas.openxmlformats.org/officeDocument/2006/relationships/image" Target="../media/image1282.svg"/><Relationship Id="rId2" Type="http://schemas.openxmlformats.org/officeDocument/2006/relationships/image" Target="../media/image1277.png"/><Relationship Id="rId16" Type="http://schemas.openxmlformats.org/officeDocument/2006/relationships/image" Target="../media/image1291.png"/><Relationship Id="rId20" Type="http://schemas.openxmlformats.org/officeDocument/2006/relationships/image" Target="../media/image1295.png"/><Relationship Id="rId29" Type="http://schemas.openxmlformats.org/officeDocument/2006/relationships/image" Target="../media/image1304.svg"/><Relationship Id="rId41" Type="http://schemas.openxmlformats.org/officeDocument/2006/relationships/image" Target="../media/image1316.svg"/><Relationship Id="rId1" Type="http://schemas.openxmlformats.org/officeDocument/2006/relationships/slideLayout" Target="../slideLayouts/slideLayout65.xml"/><Relationship Id="rId6" Type="http://schemas.openxmlformats.org/officeDocument/2006/relationships/image" Target="../media/image1281.png"/><Relationship Id="rId11" Type="http://schemas.openxmlformats.org/officeDocument/2006/relationships/image" Target="../media/image1286.svg"/><Relationship Id="rId24" Type="http://schemas.openxmlformats.org/officeDocument/2006/relationships/image" Target="../media/image1299.png"/><Relationship Id="rId32" Type="http://schemas.openxmlformats.org/officeDocument/2006/relationships/image" Target="../media/image1307.png"/><Relationship Id="rId37" Type="http://schemas.openxmlformats.org/officeDocument/2006/relationships/image" Target="../media/image1312.svg"/><Relationship Id="rId40" Type="http://schemas.openxmlformats.org/officeDocument/2006/relationships/image" Target="../media/image1315.png"/><Relationship Id="rId5" Type="http://schemas.openxmlformats.org/officeDocument/2006/relationships/image" Target="../media/image1280.svg"/><Relationship Id="rId15" Type="http://schemas.openxmlformats.org/officeDocument/2006/relationships/image" Target="../media/image1290.svg"/><Relationship Id="rId23" Type="http://schemas.openxmlformats.org/officeDocument/2006/relationships/image" Target="../media/image1298.svg"/><Relationship Id="rId28" Type="http://schemas.openxmlformats.org/officeDocument/2006/relationships/image" Target="../media/image1303.png"/><Relationship Id="rId36" Type="http://schemas.openxmlformats.org/officeDocument/2006/relationships/image" Target="../media/image1311.png"/><Relationship Id="rId10" Type="http://schemas.openxmlformats.org/officeDocument/2006/relationships/image" Target="../media/image1285.png"/><Relationship Id="rId19" Type="http://schemas.openxmlformats.org/officeDocument/2006/relationships/image" Target="../media/image1294.svg"/><Relationship Id="rId31" Type="http://schemas.openxmlformats.org/officeDocument/2006/relationships/image" Target="../media/image1306.svg"/><Relationship Id="rId4" Type="http://schemas.openxmlformats.org/officeDocument/2006/relationships/image" Target="../media/image1279.png"/><Relationship Id="rId9" Type="http://schemas.openxmlformats.org/officeDocument/2006/relationships/image" Target="../media/image1284.svg"/><Relationship Id="rId14" Type="http://schemas.openxmlformats.org/officeDocument/2006/relationships/image" Target="../media/image1289.png"/><Relationship Id="rId22" Type="http://schemas.openxmlformats.org/officeDocument/2006/relationships/image" Target="../media/image1297.png"/><Relationship Id="rId27" Type="http://schemas.openxmlformats.org/officeDocument/2006/relationships/image" Target="../media/image1302.svg"/><Relationship Id="rId30" Type="http://schemas.openxmlformats.org/officeDocument/2006/relationships/image" Target="../media/image1305.png"/><Relationship Id="rId35" Type="http://schemas.openxmlformats.org/officeDocument/2006/relationships/image" Target="../media/image1310.svg"/><Relationship Id="rId43" Type="http://schemas.openxmlformats.org/officeDocument/2006/relationships/image" Target="../media/image1318.svg"/><Relationship Id="rId8" Type="http://schemas.openxmlformats.org/officeDocument/2006/relationships/image" Target="../media/image1283.png"/><Relationship Id="rId3" Type="http://schemas.openxmlformats.org/officeDocument/2006/relationships/image" Target="../media/image1278.png"/><Relationship Id="rId12" Type="http://schemas.openxmlformats.org/officeDocument/2006/relationships/image" Target="../media/image1287.png"/><Relationship Id="rId17" Type="http://schemas.openxmlformats.org/officeDocument/2006/relationships/image" Target="../media/image1292.svg"/><Relationship Id="rId25" Type="http://schemas.openxmlformats.org/officeDocument/2006/relationships/image" Target="../media/image1300.svg"/><Relationship Id="rId33" Type="http://schemas.openxmlformats.org/officeDocument/2006/relationships/image" Target="../media/image1308.svg"/><Relationship Id="rId38" Type="http://schemas.openxmlformats.org/officeDocument/2006/relationships/image" Target="../media/image1313.png"/></Relationships>
</file>

<file path=ppt/slides/_rels/slide147.xml.rels><?xml version="1.0" encoding="UTF-8" standalone="yes"?>
<Relationships xmlns="http://schemas.openxmlformats.org/package/2006/relationships"><Relationship Id="rId8" Type="http://schemas.openxmlformats.org/officeDocument/2006/relationships/image" Target="../media/image1323.svg"/><Relationship Id="rId3" Type="http://schemas.openxmlformats.org/officeDocument/2006/relationships/image" Target="../media/image1320.png"/><Relationship Id="rId7" Type="http://schemas.openxmlformats.org/officeDocument/2006/relationships/image" Target="../media/image1322.png"/><Relationship Id="rId2" Type="http://schemas.openxmlformats.org/officeDocument/2006/relationships/image" Target="../media/image1319.png"/><Relationship Id="rId1" Type="http://schemas.openxmlformats.org/officeDocument/2006/relationships/slideLayout" Target="../slideLayouts/slideLayout65.xml"/><Relationship Id="rId6" Type="http://schemas.openxmlformats.org/officeDocument/2006/relationships/image" Target="../media/image1294.svg"/><Relationship Id="rId5" Type="http://schemas.openxmlformats.org/officeDocument/2006/relationships/image" Target="../media/image1293.png"/><Relationship Id="rId4" Type="http://schemas.openxmlformats.org/officeDocument/2006/relationships/image" Target="../media/image1321.png"/></Relationships>
</file>

<file path=ppt/slides/_rels/slide148.xml.rels><?xml version="1.0" encoding="UTF-8" standalone="yes"?>
<Relationships xmlns="http://schemas.openxmlformats.org/package/2006/relationships"><Relationship Id="rId3" Type="http://schemas.openxmlformats.org/officeDocument/2006/relationships/image" Target="../media/image1325.png"/><Relationship Id="rId7" Type="http://schemas.openxmlformats.org/officeDocument/2006/relationships/image" Target="../media/image1329.png"/><Relationship Id="rId2" Type="http://schemas.openxmlformats.org/officeDocument/2006/relationships/image" Target="../media/image1324.png"/><Relationship Id="rId1" Type="http://schemas.openxmlformats.org/officeDocument/2006/relationships/slideLayout" Target="../slideLayouts/slideLayout65.xml"/><Relationship Id="rId6" Type="http://schemas.openxmlformats.org/officeDocument/2006/relationships/image" Target="../media/image1328.svg"/><Relationship Id="rId5" Type="http://schemas.openxmlformats.org/officeDocument/2006/relationships/image" Target="../media/image1327.png"/><Relationship Id="rId4" Type="http://schemas.openxmlformats.org/officeDocument/2006/relationships/image" Target="../media/image1326.png"/></Relationships>
</file>

<file path=ppt/slides/_rels/slide149.xml.rels><?xml version="1.0" encoding="UTF-8" standalone="yes"?>
<Relationships xmlns="http://schemas.openxmlformats.org/package/2006/relationships"><Relationship Id="rId13" Type="http://schemas.openxmlformats.org/officeDocument/2006/relationships/image" Target="../media/image1341.png"/><Relationship Id="rId18" Type="http://schemas.openxmlformats.org/officeDocument/2006/relationships/image" Target="../media/image1346.svg"/><Relationship Id="rId26" Type="http://schemas.openxmlformats.org/officeDocument/2006/relationships/image" Target="../media/image1354.svg"/><Relationship Id="rId3" Type="http://schemas.openxmlformats.org/officeDocument/2006/relationships/image" Target="../media/image1331.svg"/><Relationship Id="rId21" Type="http://schemas.openxmlformats.org/officeDocument/2006/relationships/image" Target="../media/image1349.png"/><Relationship Id="rId34" Type="http://schemas.openxmlformats.org/officeDocument/2006/relationships/image" Target="../media/image1362.svg"/><Relationship Id="rId7" Type="http://schemas.openxmlformats.org/officeDocument/2006/relationships/image" Target="../media/image1335.png"/><Relationship Id="rId12" Type="http://schemas.openxmlformats.org/officeDocument/2006/relationships/image" Target="../media/image1340.svg"/><Relationship Id="rId17" Type="http://schemas.openxmlformats.org/officeDocument/2006/relationships/image" Target="../media/image1345.png"/><Relationship Id="rId25" Type="http://schemas.openxmlformats.org/officeDocument/2006/relationships/image" Target="../media/image1353.png"/><Relationship Id="rId33" Type="http://schemas.openxmlformats.org/officeDocument/2006/relationships/image" Target="../media/image1361.png"/><Relationship Id="rId2" Type="http://schemas.openxmlformats.org/officeDocument/2006/relationships/image" Target="../media/image1330.png"/><Relationship Id="rId16" Type="http://schemas.openxmlformats.org/officeDocument/2006/relationships/image" Target="../media/image1344.svg"/><Relationship Id="rId20" Type="http://schemas.openxmlformats.org/officeDocument/2006/relationships/image" Target="../media/image1348.svg"/><Relationship Id="rId29" Type="http://schemas.openxmlformats.org/officeDocument/2006/relationships/image" Target="../media/image1357.png"/><Relationship Id="rId1" Type="http://schemas.openxmlformats.org/officeDocument/2006/relationships/slideLayout" Target="../slideLayouts/slideLayout66.xml"/><Relationship Id="rId6" Type="http://schemas.openxmlformats.org/officeDocument/2006/relationships/image" Target="../media/image1334.png"/><Relationship Id="rId11" Type="http://schemas.openxmlformats.org/officeDocument/2006/relationships/image" Target="../media/image1339.png"/><Relationship Id="rId24" Type="http://schemas.openxmlformats.org/officeDocument/2006/relationships/image" Target="../media/image1352.svg"/><Relationship Id="rId32" Type="http://schemas.openxmlformats.org/officeDocument/2006/relationships/image" Target="../media/image1360.svg"/><Relationship Id="rId5" Type="http://schemas.openxmlformats.org/officeDocument/2006/relationships/image" Target="../media/image1333.svg"/><Relationship Id="rId15" Type="http://schemas.openxmlformats.org/officeDocument/2006/relationships/image" Target="../media/image1343.png"/><Relationship Id="rId23" Type="http://schemas.openxmlformats.org/officeDocument/2006/relationships/image" Target="../media/image1351.png"/><Relationship Id="rId28" Type="http://schemas.openxmlformats.org/officeDocument/2006/relationships/image" Target="../media/image1356.svg"/><Relationship Id="rId36" Type="http://schemas.openxmlformats.org/officeDocument/2006/relationships/image" Target="../media/image1364.svg"/><Relationship Id="rId10" Type="http://schemas.openxmlformats.org/officeDocument/2006/relationships/image" Target="../media/image1338.svg"/><Relationship Id="rId19" Type="http://schemas.openxmlformats.org/officeDocument/2006/relationships/image" Target="../media/image1347.png"/><Relationship Id="rId31" Type="http://schemas.openxmlformats.org/officeDocument/2006/relationships/image" Target="../media/image1359.png"/><Relationship Id="rId4" Type="http://schemas.openxmlformats.org/officeDocument/2006/relationships/image" Target="../media/image1332.png"/><Relationship Id="rId9" Type="http://schemas.openxmlformats.org/officeDocument/2006/relationships/image" Target="../media/image1337.png"/><Relationship Id="rId14" Type="http://schemas.openxmlformats.org/officeDocument/2006/relationships/image" Target="../media/image1342.svg"/><Relationship Id="rId22" Type="http://schemas.openxmlformats.org/officeDocument/2006/relationships/image" Target="../media/image1350.svg"/><Relationship Id="rId27" Type="http://schemas.openxmlformats.org/officeDocument/2006/relationships/image" Target="../media/image1355.png"/><Relationship Id="rId30" Type="http://schemas.openxmlformats.org/officeDocument/2006/relationships/image" Target="../media/image1358.svg"/><Relationship Id="rId35" Type="http://schemas.openxmlformats.org/officeDocument/2006/relationships/image" Target="../media/image1363.png"/><Relationship Id="rId8" Type="http://schemas.openxmlformats.org/officeDocument/2006/relationships/image" Target="../media/image1336.sv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9.xml"/></Relationships>
</file>

<file path=ppt/slides/_rels/slide150.xml.rels><?xml version="1.0" encoding="UTF-8" standalone="yes"?>
<Relationships xmlns="http://schemas.openxmlformats.org/package/2006/relationships"><Relationship Id="rId8" Type="http://schemas.openxmlformats.org/officeDocument/2006/relationships/image" Target="../media/image1371.svg"/><Relationship Id="rId3" Type="http://schemas.openxmlformats.org/officeDocument/2006/relationships/image" Target="../media/image1366.svg"/><Relationship Id="rId7" Type="http://schemas.openxmlformats.org/officeDocument/2006/relationships/image" Target="../media/image1370.png"/><Relationship Id="rId12" Type="http://schemas.openxmlformats.org/officeDocument/2006/relationships/image" Target="../media/image1375.svg"/><Relationship Id="rId2" Type="http://schemas.openxmlformats.org/officeDocument/2006/relationships/image" Target="../media/image1365.png"/><Relationship Id="rId1" Type="http://schemas.openxmlformats.org/officeDocument/2006/relationships/slideLayout" Target="../slideLayouts/slideLayout65.xml"/><Relationship Id="rId6" Type="http://schemas.openxmlformats.org/officeDocument/2006/relationships/image" Target="../media/image1369.svg"/><Relationship Id="rId11" Type="http://schemas.openxmlformats.org/officeDocument/2006/relationships/image" Target="../media/image1374.png"/><Relationship Id="rId5" Type="http://schemas.openxmlformats.org/officeDocument/2006/relationships/image" Target="../media/image1368.png"/><Relationship Id="rId10" Type="http://schemas.openxmlformats.org/officeDocument/2006/relationships/image" Target="../media/image1373.svg"/><Relationship Id="rId4" Type="http://schemas.openxmlformats.org/officeDocument/2006/relationships/image" Target="../media/image1367.png"/><Relationship Id="rId9" Type="http://schemas.openxmlformats.org/officeDocument/2006/relationships/image" Target="../media/image1372.png"/></Relationships>
</file>

<file path=ppt/slides/_rels/slide151.xml.rels><?xml version="1.0" encoding="UTF-8" standalone="yes"?>
<Relationships xmlns="http://schemas.openxmlformats.org/package/2006/relationships"><Relationship Id="rId8" Type="http://schemas.openxmlformats.org/officeDocument/2006/relationships/image" Target="../media/image1382.png"/><Relationship Id="rId13" Type="http://schemas.openxmlformats.org/officeDocument/2006/relationships/image" Target="../media/image1387.svg"/><Relationship Id="rId18" Type="http://schemas.openxmlformats.org/officeDocument/2006/relationships/image" Target="../media/image1392.png"/><Relationship Id="rId26" Type="http://schemas.openxmlformats.org/officeDocument/2006/relationships/image" Target="../media/image1400.png"/><Relationship Id="rId3" Type="http://schemas.openxmlformats.org/officeDocument/2006/relationships/image" Target="../media/image1377.svg"/><Relationship Id="rId21" Type="http://schemas.openxmlformats.org/officeDocument/2006/relationships/image" Target="../media/image1395.svg"/><Relationship Id="rId7" Type="http://schemas.openxmlformats.org/officeDocument/2006/relationships/image" Target="../media/image1381.svg"/><Relationship Id="rId12" Type="http://schemas.openxmlformats.org/officeDocument/2006/relationships/image" Target="../media/image1386.png"/><Relationship Id="rId17" Type="http://schemas.openxmlformats.org/officeDocument/2006/relationships/image" Target="../media/image1391.svg"/><Relationship Id="rId25" Type="http://schemas.openxmlformats.org/officeDocument/2006/relationships/image" Target="../media/image1399.svg"/><Relationship Id="rId2" Type="http://schemas.openxmlformats.org/officeDocument/2006/relationships/image" Target="../media/image1376.png"/><Relationship Id="rId16" Type="http://schemas.openxmlformats.org/officeDocument/2006/relationships/image" Target="../media/image1390.png"/><Relationship Id="rId20" Type="http://schemas.openxmlformats.org/officeDocument/2006/relationships/image" Target="../media/image1394.png"/><Relationship Id="rId29" Type="http://schemas.openxmlformats.org/officeDocument/2006/relationships/image" Target="../media/image1403.svg"/><Relationship Id="rId1" Type="http://schemas.openxmlformats.org/officeDocument/2006/relationships/slideLayout" Target="../slideLayouts/slideLayout65.xml"/><Relationship Id="rId6" Type="http://schemas.openxmlformats.org/officeDocument/2006/relationships/image" Target="../media/image1380.png"/><Relationship Id="rId11" Type="http://schemas.openxmlformats.org/officeDocument/2006/relationships/image" Target="../media/image1385.svg"/><Relationship Id="rId24" Type="http://schemas.openxmlformats.org/officeDocument/2006/relationships/image" Target="../media/image1398.png"/><Relationship Id="rId5" Type="http://schemas.openxmlformats.org/officeDocument/2006/relationships/image" Target="../media/image1379.svg"/><Relationship Id="rId15" Type="http://schemas.openxmlformats.org/officeDocument/2006/relationships/image" Target="../media/image1389.svg"/><Relationship Id="rId23" Type="http://schemas.openxmlformats.org/officeDocument/2006/relationships/image" Target="../media/image1397.svg"/><Relationship Id="rId28" Type="http://schemas.openxmlformats.org/officeDocument/2006/relationships/image" Target="../media/image1402.png"/><Relationship Id="rId10" Type="http://schemas.openxmlformats.org/officeDocument/2006/relationships/image" Target="../media/image1384.png"/><Relationship Id="rId19" Type="http://schemas.openxmlformats.org/officeDocument/2006/relationships/image" Target="../media/image1393.svg"/><Relationship Id="rId31" Type="http://schemas.openxmlformats.org/officeDocument/2006/relationships/image" Target="../media/image1405.svg"/><Relationship Id="rId4" Type="http://schemas.openxmlformats.org/officeDocument/2006/relationships/image" Target="../media/image1378.png"/><Relationship Id="rId9" Type="http://schemas.openxmlformats.org/officeDocument/2006/relationships/image" Target="../media/image1383.svg"/><Relationship Id="rId14" Type="http://schemas.openxmlformats.org/officeDocument/2006/relationships/image" Target="../media/image1388.png"/><Relationship Id="rId22" Type="http://schemas.openxmlformats.org/officeDocument/2006/relationships/image" Target="../media/image1396.png"/><Relationship Id="rId27" Type="http://schemas.openxmlformats.org/officeDocument/2006/relationships/image" Target="../media/image1401.svg"/><Relationship Id="rId30" Type="http://schemas.openxmlformats.org/officeDocument/2006/relationships/image" Target="../media/image1404.png"/></Relationships>
</file>

<file path=ppt/slides/_rels/slide152.xml.rels><?xml version="1.0" encoding="UTF-8" standalone="yes"?>
<Relationships xmlns="http://schemas.openxmlformats.org/package/2006/relationships"><Relationship Id="rId2" Type="http://schemas.openxmlformats.org/officeDocument/2006/relationships/image" Target="../media/image1406.png"/><Relationship Id="rId1" Type="http://schemas.openxmlformats.org/officeDocument/2006/relationships/slideLayout" Target="../slideLayouts/slideLayout53.xml"/></Relationships>
</file>

<file path=ppt/slides/_rels/slide153.xml.rels><?xml version="1.0" encoding="UTF-8" standalone="yes"?>
<Relationships xmlns="http://schemas.openxmlformats.org/package/2006/relationships"><Relationship Id="rId2" Type="http://schemas.openxmlformats.org/officeDocument/2006/relationships/image" Target="../media/image1407.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svg"/><Relationship Id="rId7" Type="http://schemas.openxmlformats.org/officeDocument/2006/relationships/image" Target="../media/image33.svg"/><Relationship Id="rId2" Type="http://schemas.openxmlformats.org/officeDocument/2006/relationships/image" Target="../media/image5.png"/><Relationship Id="rId1" Type="http://schemas.openxmlformats.org/officeDocument/2006/relationships/slideLayout" Target="../slideLayouts/slideLayout59.xml"/><Relationship Id="rId6" Type="http://schemas.openxmlformats.org/officeDocument/2006/relationships/image" Target="../media/image32.png"/><Relationship Id="rId11" Type="http://schemas.openxmlformats.org/officeDocument/2006/relationships/image" Target="../media/image11.svg"/><Relationship Id="rId5" Type="http://schemas.openxmlformats.org/officeDocument/2006/relationships/image" Target="../media/image31.svg"/><Relationship Id="rId10" Type="http://schemas.openxmlformats.org/officeDocument/2006/relationships/image" Target="../media/image10.png"/><Relationship Id="rId4" Type="http://schemas.openxmlformats.org/officeDocument/2006/relationships/image" Target="../media/image30.png"/><Relationship Id="rId9"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9.svg"/><Relationship Id="rId3" Type="http://schemas.openxmlformats.org/officeDocument/2006/relationships/image" Target="../media/image23.svg"/><Relationship Id="rId7" Type="http://schemas.openxmlformats.org/officeDocument/2006/relationships/image" Target="../media/image11.svg"/><Relationship Id="rId12" Type="http://schemas.openxmlformats.org/officeDocument/2006/relationships/image" Target="../media/image38.png"/><Relationship Id="rId2" Type="http://schemas.openxmlformats.org/officeDocument/2006/relationships/image" Target="../media/image22.png"/><Relationship Id="rId1" Type="http://schemas.openxmlformats.org/officeDocument/2006/relationships/slideLayout" Target="../slideLayouts/slideLayout59.xml"/><Relationship Id="rId6" Type="http://schemas.openxmlformats.org/officeDocument/2006/relationships/image" Target="../media/image10.png"/><Relationship Id="rId11" Type="http://schemas.openxmlformats.org/officeDocument/2006/relationships/image" Target="../media/image19.svg"/><Relationship Id="rId5" Type="http://schemas.openxmlformats.org/officeDocument/2006/relationships/image" Target="../media/image37.svg"/><Relationship Id="rId10" Type="http://schemas.openxmlformats.org/officeDocument/2006/relationships/image" Target="../media/image18.png"/><Relationship Id="rId4" Type="http://schemas.openxmlformats.org/officeDocument/2006/relationships/image" Target="../media/image36.png"/><Relationship Id="rId9" Type="http://schemas.openxmlformats.org/officeDocument/2006/relationships/image" Target="../media/image26.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36.xml"/><Relationship Id="rId3" Type="http://schemas.openxmlformats.org/officeDocument/2006/relationships/slide" Target="slide51.xml"/><Relationship Id="rId7" Type="http://schemas.openxmlformats.org/officeDocument/2006/relationships/slide" Target="slide89.xml"/><Relationship Id="rId12" Type="http://schemas.openxmlformats.org/officeDocument/2006/relationships/slide" Target="slide134.xml"/><Relationship Id="rId2" Type="http://schemas.openxmlformats.org/officeDocument/2006/relationships/slide" Target="slide39.xml"/><Relationship Id="rId16" Type="http://schemas.openxmlformats.org/officeDocument/2006/relationships/slide" Target="slide147.xml"/><Relationship Id="rId1" Type="http://schemas.openxmlformats.org/officeDocument/2006/relationships/slideLayout" Target="../slideLayouts/slideLayout50.xml"/><Relationship Id="rId6" Type="http://schemas.openxmlformats.org/officeDocument/2006/relationships/slide" Target="slide77.xml"/><Relationship Id="rId11" Type="http://schemas.openxmlformats.org/officeDocument/2006/relationships/slide" Target="slide129.xml"/><Relationship Id="rId5" Type="http://schemas.openxmlformats.org/officeDocument/2006/relationships/slide" Target="slide71.xml"/><Relationship Id="rId15" Type="http://schemas.openxmlformats.org/officeDocument/2006/relationships/slide" Target="slide140.xml"/><Relationship Id="rId10" Type="http://schemas.openxmlformats.org/officeDocument/2006/relationships/slide" Target="slide122.xml"/><Relationship Id="rId4" Type="http://schemas.openxmlformats.org/officeDocument/2006/relationships/slide" Target="slide63.xml"/><Relationship Id="rId9" Type="http://schemas.openxmlformats.org/officeDocument/2006/relationships/slide" Target="slide117.xml"/><Relationship Id="rId14" Type="http://schemas.openxmlformats.org/officeDocument/2006/relationships/slide" Target="slide1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3" Type="http://schemas.openxmlformats.org/officeDocument/2006/relationships/image" Target="../media/image51.svg"/><Relationship Id="rId18" Type="http://schemas.openxmlformats.org/officeDocument/2006/relationships/image" Target="../media/image52.png"/><Relationship Id="rId26" Type="http://schemas.openxmlformats.org/officeDocument/2006/relationships/image" Target="../media/image58.png"/><Relationship Id="rId3" Type="http://schemas.openxmlformats.org/officeDocument/2006/relationships/image" Target="../media/image41.svg"/><Relationship Id="rId21" Type="http://schemas.openxmlformats.org/officeDocument/2006/relationships/image" Target="../media/image21.sv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26.svg"/><Relationship Id="rId25" Type="http://schemas.openxmlformats.org/officeDocument/2006/relationships/image" Target="../media/image57.svg"/><Relationship Id="rId33" Type="http://schemas.openxmlformats.org/officeDocument/2006/relationships/image" Target="../media/image63.svg"/><Relationship Id="rId2" Type="http://schemas.openxmlformats.org/officeDocument/2006/relationships/image" Target="../media/image40.png"/><Relationship Id="rId16" Type="http://schemas.openxmlformats.org/officeDocument/2006/relationships/image" Target="../media/image25.png"/><Relationship Id="rId20" Type="http://schemas.openxmlformats.org/officeDocument/2006/relationships/image" Target="../media/image20.png"/><Relationship Id="rId29" Type="http://schemas.openxmlformats.org/officeDocument/2006/relationships/image" Target="../media/image61.svg"/><Relationship Id="rId1" Type="http://schemas.openxmlformats.org/officeDocument/2006/relationships/slideLayout" Target="../slideLayouts/slideLayout79.xml"/><Relationship Id="rId6" Type="http://schemas.openxmlformats.org/officeDocument/2006/relationships/image" Target="../media/image44.png"/><Relationship Id="rId11" Type="http://schemas.openxmlformats.org/officeDocument/2006/relationships/image" Target="../media/image49.svg"/><Relationship Id="rId24" Type="http://schemas.openxmlformats.org/officeDocument/2006/relationships/image" Target="../media/image56.png"/><Relationship Id="rId32" Type="http://schemas.openxmlformats.org/officeDocument/2006/relationships/image" Target="../media/image62.png"/><Relationship Id="rId5" Type="http://schemas.openxmlformats.org/officeDocument/2006/relationships/image" Target="../media/image43.svg"/><Relationship Id="rId15" Type="http://schemas.openxmlformats.org/officeDocument/2006/relationships/image" Target="../media/image19.svg"/><Relationship Id="rId23" Type="http://schemas.openxmlformats.org/officeDocument/2006/relationships/image" Target="../media/image55.svg"/><Relationship Id="rId28" Type="http://schemas.openxmlformats.org/officeDocument/2006/relationships/image" Target="../media/image60.png"/><Relationship Id="rId10" Type="http://schemas.openxmlformats.org/officeDocument/2006/relationships/image" Target="../media/image48.png"/><Relationship Id="rId19" Type="http://schemas.openxmlformats.org/officeDocument/2006/relationships/image" Target="../media/image53.svg"/><Relationship Id="rId31" Type="http://schemas.openxmlformats.org/officeDocument/2006/relationships/image" Target="../media/image11.sv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18.png"/><Relationship Id="rId22" Type="http://schemas.openxmlformats.org/officeDocument/2006/relationships/image" Target="../media/image54.png"/><Relationship Id="rId27" Type="http://schemas.openxmlformats.org/officeDocument/2006/relationships/image" Target="../media/image59.svg"/><Relationship Id="rId30" Type="http://schemas.openxmlformats.org/officeDocument/2006/relationships/image" Target="../media/image10.png"/><Relationship Id="rId8" Type="http://schemas.openxmlformats.org/officeDocument/2006/relationships/image" Target="../media/image46.png"/></Relationships>
</file>

<file path=ppt/slides/_rels/slide25.xml.rels><?xml version="1.0" encoding="UTF-8" standalone="yes"?>
<Relationships xmlns="http://schemas.openxmlformats.org/package/2006/relationships"><Relationship Id="rId13" Type="http://schemas.openxmlformats.org/officeDocument/2006/relationships/image" Target="../media/image49.sv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5.svg"/><Relationship Id="rId21" Type="http://schemas.openxmlformats.org/officeDocument/2006/relationships/image" Target="../media/image79.svg"/><Relationship Id="rId7" Type="http://schemas.openxmlformats.org/officeDocument/2006/relationships/image" Target="../media/image69.svg"/><Relationship Id="rId12" Type="http://schemas.openxmlformats.org/officeDocument/2006/relationships/image" Target="../media/image48.png"/><Relationship Id="rId17" Type="http://schemas.openxmlformats.org/officeDocument/2006/relationships/image" Target="../media/image75.svg"/><Relationship Id="rId25" Type="http://schemas.openxmlformats.org/officeDocument/2006/relationships/image" Target="../media/image83.svg"/><Relationship Id="rId33" Type="http://schemas.openxmlformats.org/officeDocument/2006/relationships/image" Target="../media/image89.svg"/><Relationship Id="rId2" Type="http://schemas.openxmlformats.org/officeDocument/2006/relationships/image" Target="../media/image64.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59.svg"/><Relationship Id="rId1" Type="http://schemas.openxmlformats.org/officeDocument/2006/relationships/slideLayout" Target="../slideLayouts/slideLayout10.xml"/><Relationship Id="rId6" Type="http://schemas.openxmlformats.org/officeDocument/2006/relationships/image" Target="../media/image68.png"/><Relationship Id="rId11" Type="http://schemas.openxmlformats.org/officeDocument/2006/relationships/image" Target="../media/image47.svg"/><Relationship Id="rId24" Type="http://schemas.openxmlformats.org/officeDocument/2006/relationships/image" Target="../media/image82.png"/><Relationship Id="rId32" Type="http://schemas.openxmlformats.org/officeDocument/2006/relationships/image" Target="../media/image88.png"/><Relationship Id="rId5" Type="http://schemas.openxmlformats.org/officeDocument/2006/relationships/image" Target="../media/image67.svg"/><Relationship Id="rId15" Type="http://schemas.openxmlformats.org/officeDocument/2006/relationships/image" Target="../media/image73.svg"/><Relationship Id="rId23" Type="http://schemas.openxmlformats.org/officeDocument/2006/relationships/image" Target="../media/image81.svg"/><Relationship Id="rId28"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77.svg"/><Relationship Id="rId31" Type="http://schemas.openxmlformats.org/officeDocument/2006/relationships/image" Target="../media/image87.sv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svg"/><Relationship Id="rId30" Type="http://schemas.openxmlformats.org/officeDocument/2006/relationships/image" Target="../media/image86.png"/><Relationship Id="rId8"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aws.amazon.com/architecture/icons/" TargetMode="External"/><Relationship Id="rId1" Type="http://schemas.openxmlformats.org/officeDocument/2006/relationships/slideLayout" Target="../slideLayouts/slideLayout79.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3" Type="http://schemas.openxmlformats.org/officeDocument/2006/relationships/image" Target="../media/image93.svg"/><Relationship Id="rId7" Type="http://schemas.openxmlformats.org/officeDocument/2006/relationships/image" Target="../media/image97.sv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79.xml"/><Relationship Id="rId6" Type="http://schemas.openxmlformats.org/officeDocument/2006/relationships/image" Target="../media/image96.png"/><Relationship Id="rId11" Type="http://schemas.openxmlformats.org/officeDocument/2006/relationships/image" Target="../media/image101.svg"/><Relationship Id="rId5" Type="http://schemas.openxmlformats.org/officeDocument/2006/relationships/image" Target="../media/image95.svg"/><Relationship Id="rId15" Type="http://schemas.openxmlformats.org/officeDocument/2006/relationships/image" Target="../media/image105.sv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svg"/><Relationship Id="rId14" Type="http://schemas.openxmlformats.org/officeDocument/2006/relationships/image" Target="../media/image104.png"/></Relationships>
</file>

<file path=ppt/slides/_rels/slide2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93.svg"/><Relationship Id="rId3" Type="http://schemas.openxmlformats.org/officeDocument/2006/relationships/image" Target="../media/image97.svg"/><Relationship Id="rId7" Type="http://schemas.openxmlformats.org/officeDocument/2006/relationships/image" Target="../media/image99.svg"/><Relationship Id="rId12" Type="http://schemas.openxmlformats.org/officeDocument/2006/relationships/image" Target="../media/image92.png"/><Relationship Id="rId2" Type="http://schemas.openxmlformats.org/officeDocument/2006/relationships/image" Target="../media/image96.png"/><Relationship Id="rId1" Type="http://schemas.openxmlformats.org/officeDocument/2006/relationships/slideLayout" Target="../slideLayouts/slideLayout10.xml"/><Relationship Id="rId6" Type="http://schemas.openxmlformats.org/officeDocument/2006/relationships/image" Target="../media/image98.png"/><Relationship Id="rId11" Type="http://schemas.openxmlformats.org/officeDocument/2006/relationships/image" Target="../media/image105.svg"/><Relationship Id="rId5" Type="http://schemas.openxmlformats.org/officeDocument/2006/relationships/image" Target="../media/image95.svg"/><Relationship Id="rId15" Type="http://schemas.openxmlformats.org/officeDocument/2006/relationships/image" Target="../media/image101.svg"/><Relationship Id="rId10" Type="http://schemas.openxmlformats.org/officeDocument/2006/relationships/image" Target="../media/image104.png"/><Relationship Id="rId4" Type="http://schemas.openxmlformats.org/officeDocument/2006/relationships/image" Target="../media/image94.png"/><Relationship Id="rId9" Type="http://schemas.openxmlformats.org/officeDocument/2006/relationships/image" Target="../media/image103.svg"/><Relationship Id="rId14"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2.png"/><Relationship Id="rId26" Type="http://schemas.openxmlformats.org/officeDocument/2006/relationships/image" Target="../media/image128.svg"/><Relationship Id="rId3" Type="http://schemas.openxmlformats.org/officeDocument/2006/relationships/image" Target="../media/image107.png"/><Relationship Id="rId21" Type="http://schemas.openxmlformats.org/officeDocument/2006/relationships/image" Target="../media/image5.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5" Type="http://schemas.openxmlformats.org/officeDocument/2006/relationships/image" Target="../media/image127.png"/><Relationship Id="rId2" Type="http://schemas.openxmlformats.org/officeDocument/2006/relationships/image" Target="../media/image106.png"/><Relationship Id="rId16" Type="http://schemas.openxmlformats.org/officeDocument/2006/relationships/image" Target="../media/image120.png"/><Relationship Id="rId20" Type="http://schemas.openxmlformats.org/officeDocument/2006/relationships/image" Target="../media/image124.svg"/><Relationship Id="rId29" Type="http://schemas.openxmlformats.org/officeDocument/2006/relationships/image" Target="../media/image131.png"/><Relationship Id="rId1" Type="http://schemas.openxmlformats.org/officeDocument/2006/relationships/slideLayout" Target="../slideLayouts/slideLayout80.xml"/><Relationship Id="rId6" Type="http://schemas.openxmlformats.org/officeDocument/2006/relationships/image" Target="../media/image110.png"/><Relationship Id="rId11" Type="http://schemas.openxmlformats.org/officeDocument/2006/relationships/image" Target="../media/image115.png"/><Relationship Id="rId24" Type="http://schemas.openxmlformats.org/officeDocument/2006/relationships/image" Target="../media/image126.png"/><Relationship Id="rId32" Type="http://schemas.openxmlformats.org/officeDocument/2006/relationships/image" Target="../media/image134.sv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5.png"/><Relationship Id="rId28" Type="http://schemas.openxmlformats.org/officeDocument/2006/relationships/image" Target="../media/image130.svg"/><Relationship Id="rId10" Type="http://schemas.openxmlformats.org/officeDocument/2006/relationships/image" Target="../media/image114.png"/><Relationship Id="rId19" Type="http://schemas.openxmlformats.org/officeDocument/2006/relationships/image" Target="../media/image123.png"/><Relationship Id="rId31" Type="http://schemas.openxmlformats.org/officeDocument/2006/relationships/image" Target="../media/image133.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6.svg"/><Relationship Id="rId27" Type="http://schemas.openxmlformats.org/officeDocument/2006/relationships/image" Target="../media/image129.png"/><Relationship Id="rId30" Type="http://schemas.openxmlformats.org/officeDocument/2006/relationships/image" Target="../media/image132.svg"/></Relationships>
</file>

<file path=ppt/slides/_rels/slide3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svg"/><Relationship Id="rId3" Type="http://schemas.openxmlformats.org/officeDocument/2006/relationships/image" Target="../media/image136.png"/><Relationship Id="rId21" Type="http://schemas.openxmlformats.org/officeDocument/2006/relationships/image" Target="../media/image154.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2" Type="http://schemas.openxmlformats.org/officeDocument/2006/relationships/image" Target="../media/image135.emf"/><Relationship Id="rId16" Type="http://schemas.openxmlformats.org/officeDocument/2006/relationships/image" Target="../media/image149.png"/><Relationship Id="rId20" Type="http://schemas.openxmlformats.org/officeDocument/2006/relationships/image" Target="../media/image153.svg"/><Relationship Id="rId29" Type="http://schemas.openxmlformats.org/officeDocument/2006/relationships/image" Target="../media/image162.png"/><Relationship Id="rId1" Type="http://schemas.openxmlformats.org/officeDocument/2006/relationships/slideLayout" Target="../slideLayouts/slideLayout9.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65.sv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sv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4.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svg"/><Relationship Id="rId27" Type="http://schemas.openxmlformats.org/officeDocument/2006/relationships/image" Target="../media/image160.png"/><Relationship Id="rId30" Type="http://schemas.openxmlformats.org/officeDocument/2006/relationships/image" Target="../media/image163.svg"/></Relationships>
</file>

<file path=ppt/slides/_rels/slide3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svg"/><Relationship Id="rId3" Type="http://schemas.openxmlformats.org/officeDocument/2006/relationships/image" Target="../media/image167.png"/><Relationship Id="rId7" Type="http://schemas.openxmlformats.org/officeDocument/2006/relationships/image" Target="../media/image171.svg"/><Relationship Id="rId12" Type="http://schemas.openxmlformats.org/officeDocument/2006/relationships/image" Target="../media/image176.png"/><Relationship Id="rId2" Type="http://schemas.openxmlformats.org/officeDocument/2006/relationships/notesSlide" Target="../notesSlides/notesSlide6.xml"/><Relationship Id="rId1" Type="http://schemas.openxmlformats.org/officeDocument/2006/relationships/slideLayout" Target="../slideLayouts/slideLayout62.xml"/><Relationship Id="rId6" Type="http://schemas.openxmlformats.org/officeDocument/2006/relationships/image" Target="../media/image170.png"/><Relationship Id="rId11" Type="http://schemas.openxmlformats.org/officeDocument/2006/relationships/image" Target="../media/image175.sv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svg"/></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62.xml"/><Relationship Id="rId5" Type="http://schemas.openxmlformats.org/officeDocument/2006/relationships/image" Target="../media/image181.png"/><Relationship Id="rId4" Type="http://schemas.openxmlformats.org/officeDocument/2006/relationships/image" Target="../media/image180.png"/></Relationships>
</file>

<file path=ppt/slides/_rels/slide36.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svg"/><Relationship Id="rId2" Type="http://schemas.openxmlformats.org/officeDocument/2006/relationships/image" Target="../media/image182.png"/><Relationship Id="rId1" Type="http://schemas.openxmlformats.org/officeDocument/2006/relationships/slideLayout" Target="../slideLayouts/slideLayout62.xml"/><Relationship Id="rId6" Type="http://schemas.openxmlformats.org/officeDocument/2006/relationships/image" Target="../media/image186.png"/><Relationship Id="rId5" Type="http://schemas.openxmlformats.org/officeDocument/2006/relationships/image" Target="../media/image185.sv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svg"/></Relationships>
</file>

<file path=ppt/slides/_rels/slide37.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svg"/><Relationship Id="rId3" Type="http://schemas.openxmlformats.org/officeDocument/2006/relationships/image" Target="../media/image192.pn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62.xml"/><Relationship Id="rId6" Type="http://schemas.openxmlformats.org/officeDocument/2006/relationships/image" Target="../media/image194.svg"/><Relationship Id="rId11" Type="http://schemas.openxmlformats.org/officeDocument/2006/relationships/image" Target="../media/image199.svg"/><Relationship Id="rId5" Type="http://schemas.openxmlformats.org/officeDocument/2006/relationships/image" Target="../media/image193.png"/><Relationship Id="rId15" Type="http://schemas.openxmlformats.org/officeDocument/2006/relationships/image" Target="../media/image203.svg"/><Relationship Id="rId10" Type="http://schemas.openxmlformats.org/officeDocument/2006/relationships/image" Target="../media/image198.png"/><Relationship Id="rId4" Type="http://schemas.openxmlformats.org/officeDocument/2006/relationships/image" Target="../media/image29.png"/><Relationship Id="rId9" Type="http://schemas.openxmlformats.org/officeDocument/2006/relationships/image" Target="../media/image197.svg"/><Relationship Id="rId14" Type="http://schemas.openxmlformats.org/officeDocument/2006/relationships/image" Target="../media/image202.png"/></Relationships>
</file>

<file path=ppt/slides/_rels/slide3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svg"/><Relationship Id="rId2" Type="http://schemas.openxmlformats.org/officeDocument/2006/relationships/image" Target="../media/image204.png"/><Relationship Id="rId1" Type="http://schemas.openxmlformats.org/officeDocument/2006/relationships/slideLayout" Target="../slideLayouts/slideLayout62.xml"/><Relationship Id="rId6" Type="http://schemas.openxmlformats.org/officeDocument/2006/relationships/image" Target="../media/image208.png"/><Relationship Id="rId11" Type="http://schemas.openxmlformats.org/officeDocument/2006/relationships/image" Target="../media/image213.svg"/><Relationship Id="rId5" Type="http://schemas.openxmlformats.org/officeDocument/2006/relationships/image" Target="../media/image207.sv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svg"/></Relationships>
</file>

<file path=ppt/slides/_rels/slide3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svg"/><Relationship Id="rId3" Type="http://schemas.openxmlformats.org/officeDocument/2006/relationships/image" Target="../media/image216.png"/><Relationship Id="rId7" Type="http://schemas.openxmlformats.org/officeDocument/2006/relationships/image" Target="../media/image220.svg"/><Relationship Id="rId12" Type="http://schemas.openxmlformats.org/officeDocument/2006/relationships/image" Target="../media/image225.png"/><Relationship Id="rId17" Type="http://schemas.openxmlformats.org/officeDocument/2006/relationships/image" Target="../media/image230.svg"/><Relationship Id="rId2" Type="http://schemas.openxmlformats.org/officeDocument/2006/relationships/image" Target="../media/image215.png"/><Relationship Id="rId16" Type="http://schemas.openxmlformats.org/officeDocument/2006/relationships/image" Target="../media/image229.png"/><Relationship Id="rId1" Type="http://schemas.openxmlformats.org/officeDocument/2006/relationships/slideLayout" Target="../slideLayouts/slideLayout64.xml"/><Relationship Id="rId6" Type="http://schemas.openxmlformats.org/officeDocument/2006/relationships/image" Target="../media/image219.png"/><Relationship Id="rId11" Type="http://schemas.openxmlformats.org/officeDocument/2006/relationships/image" Target="../media/image224.svg"/><Relationship Id="rId5" Type="http://schemas.openxmlformats.org/officeDocument/2006/relationships/image" Target="../media/image218.png"/><Relationship Id="rId15" Type="http://schemas.openxmlformats.org/officeDocument/2006/relationships/image" Target="../media/image228.sv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svg"/><Relationship Id="rId14" Type="http://schemas.openxmlformats.org/officeDocument/2006/relationships/image" Target="../media/image227.png"/></Relationships>
</file>

<file path=ppt/slides/_rels/slide41.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svg"/><Relationship Id="rId18" Type="http://schemas.openxmlformats.org/officeDocument/2006/relationships/image" Target="../media/image247.png"/><Relationship Id="rId3" Type="http://schemas.openxmlformats.org/officeDocument/2006/relationships/image" Target="../media/image232.png"/><Relationship Id="rId7" Type="http://schemas.openxmlformats.org/officeDocument/2006/relationships/image" Target="../media/image236.svg"/><Relationship Id="rId12" Type="http://schemas.openxmlformats.org/officeDocument/2006/relationships/image" Target="../media/image241.png"/><Relationship Id="rId17" Type="http://schemas.openxmlformats.org/officeDocument/2006/relationships/image" Target="../media/image246.svg"/><Relationship Id="rId2" Type="http://schemas.openxmlformats.org/officeDocument/2006/relationships/image" Target="../media/image231.png"/><Relationship Id="rId16" Type="http://schemas.openxmlformats.org/officeDocument/2006/relationships/image" Target="../media/image245.png"/><Relationship Id="rId1" Type="http://schemas.openxmlformats.org/officeDocument/2006/relationships/slideLayout" Target="../slideLayouts/slideLayout64.xml"/><Relationship Id="rId6" Type="http://schemas.openxmlformats.org/officeDocument/2006/relationships/image" Target="../media/image235.png"/><Relationship Id="rId11" Type="http://schemas.openxmlformats.org/officeDocument/2006/relationships/image" Target="../media/image240.svg"/><Relationship Id="rId5" Type="http://schemas.openxmlformats.org/officeDocument/2006/relationships/image" Target="../media/image234.png"/><Relationship Id="rId15" Type="http://schemas.openxmlformats.org/officeDocument/2006/relationships/image" Target="../media/image244.svg"/><Relationship Id="rId10" Type="http://schemas.openxmlformats.org/officeDocument/2006/relationships/image" Target="../media/image239.png"/><Relationship Id="rId19" Type="http://schemas.openxmlformats.org/officeDocument/2006/relationships/image" Target="../media/image248.svg"/><Relationship Id="rId4" Type="http://schemas.openxmlformats.org/officeDocument/2006/relationships/image" Target="../media/image233.png"/><Relationship Id="rId9" Type="http://schemas.openxmlformats.org/officeDocument/2006/relationships/image" Target="../media/image238.svg"/><Relationship Id="rId14" Type="http://schemas.openxmlformats.org/officeDocument/2006/relationships/image" Target="../media/image243.png"/></Relationships>
</file>

<file path=ppt/slides/_rels/slide42.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54.svg"/><Relationship Id="rId2" Type="http://schemas.openxmlformats.org/officeDocument/2006/relationships/image" Target="../media/image249.png"/><Relationship Id="rId1" Type="http://schemas.openxmlformats.org/officeDocument/2006/relationships/slideLayout" Target="../slideLayouts/slideLayout64.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svg"/></Relationships>
</file>

<file path=ppt/slides/_rels/slide43.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65.xml"/><Relationship Id="rId5" Type="http://schemas.openxmlformats.org/officeDocument/2006/relationships/image" Target="../media/image259.png"/><Relationship Id="rId4" Type="http://schemas.openxmlformats.org/officeDocument/2006/relationships/image" Target="../media/image258.png"/></Relationships>
</file>

<file path=ppt/slides/_rels/slide4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65.xml"/><Relationship Id="rId4" Type="http://schemas.openxmlformats.org/officeDocument/2006/relationships/image" Target="../media/image262.svg"/></Relationships>
</file>

<file path=ppt/slides/_rels/slide4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67.xml"/><Relationship Id="rId5" Type="http://schemas.openxmlformats.org/officeDocument/2006/relationships/image" Target="../media/image267.svg"/><Relationship Id="rId4" Type="http://schemas.openxmlformats.org/officeDocument/2006/relationships/image" Target="../media/image266.png"/></Relationships>
</file>

<file path=ppt/slides/_rels/slide48.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0.xml"/><Relationship Id="rId6" Type="http://schemas.openxmlformats.org/officeDocument/2006/relationships/image" Target="../media/image273.svg"/><Relationship Id="rId5" Type="http://schemas.openxmlformats.org/officeDocument/2006/relationships/image" Target="../media/image272.png"/><Relationship Id="rId4" Type="http://schemas.openxmlformats.org/officeDocument/2006/relationships/image" Target="../media/image271.png"/></Relationships>
</file>

<file path=ppt/slides/_rels/slide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9.xml"/><Relationship Id="rId1" Type="http://schemas.openxmlformats.org/officeDocument/2006/relationships/slideLayout" Target="../slideLayouts/slideLayout59.xml"/><Relationship Id="rId4" Type="http://schemas.openxmlformats.org/officeDocument/2006/relationships/slide" Target="slide18.xml"/></Relationships>
</file>

<file path=ppt/slides/_rels/slide50.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85.svg"/><Relationship Id="rId3" Type="http://schemas.openxmlformats.org/officeDocument/2006/relationships/image" Target="../media/image275.svg"/><Relationship Id="rId7" Type="http://schemas.openxmlformats.org/officeDocument/2006/relationships/image" Target="../media/image279.svg"/><Relationship Id="rId12" Type="http://schemas.openxmlformats.org/officeDocument/2006/relationships/image" Target="../media/image284.png"/><Relationship Id="rId2" Type="http://schemas.openxmlformats.org/officeDocument/2006/relationships/image" Target="../media/image274.png"/><Relationship Id="rId1" Type="http://schemas.openxmlformats.org/officeDocument/2006/relationships/slideLayout" Target="../slideLayouts/slideLayout70.xml"/><Relationship Id="rId6" Type="http://schemas.openxmlformats.org/officeDocument/2006/relationships/image" Target="../media/image278.png"/><Relationship Id="rId11" Type="http://schemas.openxmlformats.org/officeDocument/2006/relationships/image" Target="../media/image283.svg"/><Relationship Id="rId5" Type="http://schemas.openxmlformats.org/officeDocument/2006/relationships/image" Target="../media/image277.sv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svg"/></Relationships>
</file>

<file path=ppt/slides/_rels/slide51.xml.rels><?xml version="1.0" encoding="UTF-8" standalone="yes"?>
<Relationships xmlns="http://schemas.openxmlformats.org/package/2006/relationships"><Relationship Id="rId8" Type="http://schemas.openxmlformats.org/officeDocument/2006/relationships/image" Target="../media/image288.svg"/><Relationship Id="rId3" Type="http://schemas.openxmlformats.org/officeDocument/2006/relationships/image" Target="../media/image286.svg"/><Relationship Id="rId7" Type="http://schemas.openxmlformats.org/officeDocument/2006/relationships/image" Target="../media/image287.svg"/><Relationship Id="rId2" Type="http://schemas.openxmlformats.org/officeDocument/2006/relationships/image" Target="../media/image270.png"/><Relationship Id="rId1" Type="http://schemas.openxmlformats.org/officeDocument/2006/relationships/slideLayout" Target="../slideLayouts/slideLayout70.xml"/><Relationship Id="rId6" Type="http://schemas.openxmlformats.org/officeDocument/2006/relationships/image" Target="../media/image274.png"/><Relationship Id="rId5" Type="http://schemas.openxmlformats.org/officeDocument/2006/relationships/image" Target="../media/image279.svg"/><Relationship Id="rId4" Type="http://schemas.openxmlformats.org/officeDocument/2006/relationships/image" Target="../media/image278.png"/></Relationships>
</file>

<file path=ppt/slides/_rels/slide52.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13" Type="http://schemas.openxmlformats.org/officeDocument/2006/relationships/image" Target="../media/image299.svg"/><Relationship Id="rId18" Type="http://schemas.openxmlformats.org/officeDocument/2006/relationships/image" Target="../media/image304.png"/><Relationship Id="rId26" Type="http://schemas.openxmlformats.org/officeDocument/2006/relationships/image" Target="../media/image312.png"/><Relationship Id="rId39" Type="http://schemas.openxmlformats.org/officeDocument/2006/relationships/image" Target="../media/image325.svg"/><Relationship Id="rId21" Type="http://schemas.openxmlformats.org/officeDocument/2006/relationships/image" Target="../media/image307.svg"/><Relationship Id="rId34" Type="http://schemas.openxmlformats.org/officeDocument/2006/relationships/image" Target="../media/image320.png"/><Relationship Id="rId42" Type="http://schemas.openxmlformats.org/officeDocument/2006/relationships/image" Target="../media/image328.png"/><Relationship Id="rId47" Type="http://schemas.openxmlformats.org/officeDocument/2006/relationships/image" Target="../media/image333.svg"/><Relationship Id="rId50" Type="http://schemas.openxmlformats.org/officeDocument/2006/relationships/image" Target="../media/image335.png"/><Relationship Id="rId55" Type="http://schemas.openxmlformats.org/officeDocument/2006/relationships/image" Target="../media/image340.svg"/><Relationship Id="rId7" Type="http://schemas.openxmlformats.org/officeDocument/2006/relationships/image" Target="../media/image294.svg"/><Relationship Id="rId2" Type="http://schemas.openxmlformats.org/officeDocument/2006/relationships/notesSlide" Target="../notesSlides/notesSlide7.xml"/><Relationship Id="rId16" Type="http://schemas.openxmlformats.org/officeDocument/2006/relationships/image" Target="../media/image302.png"/><Relationship Id="rId29" Type="http://schemas.openxmlformats.org/officeDocument/2006/relationships/image" Target="../media/image315.svg"/><Relationship Id="rId11" Type="http://schemas.openxmlformats.org/officeDocument/2006/relationships/image" Target="../media/image297.svg"/><Relationship Id="rId24" Type="http://schemas.openxmlformats.org/officeDocument/2006/relationships/image" Target="../media/image310.png"/><Relationship Id="rId32" Type="http://schemas.openxmlformats.org/officeDocument/2006/relationships/image" Target="../media/image318.png"/><Relationship Id="rId37" Type="http://schemas.openxmlformats.org/officeDocument/2006/relationships/image" Target="../media/image323.svg"/><Relationship Id="rId40" Type="http://schemas.openxmlformats.org/officeDocument/2006/relationships/image" Target="../media/image326.png"/><Relationship Id="rId45" Type="http://schemas.openxmlformats.org/officeDocument/2006/relationships/image" Target="../media/image331.svg"/><Relationship Id="rId53" Type="http://schemas.openxmlformats.org/officeDocument/2006/relationships/image" Target="../media/image338.svg"/><Relationship Id="rId58" Type="http://schemas.openxmlformats.org/officeDocument/2006/relationships/image" Target="../media/image343.png"/><Relationship Id="rId5" Type="http://schemas.openxmlformats.org/officeDocument/2006/relationships/image" Target="../media/image292.svg"/><Relationship Id="rId61" Type="http://schemas.openxmlformats.org/officeDocument/2006/relationships/image" Target="../media/image346.svg"/><Relationship Id="rId19" Type="http://schemas.openxmlformats.org/officeDocument/2006/relationships/image" Target="../media/image305.svg"/><Relationship Id="rId14" Type="http://schemas.openxmlformats.org/officeDocument/2006/relationships/image" Target="../media/image300.png"/><Relationship Id="rId22" Type="http://schemas.openxmlformats.org/officeDocument/2006/relationships/image" Target="../media/image308.png"/><Relationship Id="rId27" Type="http://schemas.openxmlformats.org/officeDocument/2006/relationships/image" Target="../media/image313.svg"/><Relationship Id="rId30" Type="http://schemas.openxmlformats.org/officeDocument/2006/relationships/image" Target="../media/image316.png"/><Relationship Id="rId35" Type="http://schemas.openxmlformats.org/officeDocument/2006/relationships/image" Target="../media/image321.svg"/><Relationship Id="rId43" Type="http://schemas.openxmlformats.org/officeDocument/2006/relationships/image" Target="../media/image329.svg"/><Relationship Id="rId48" Type="http://schemas.openxmlformats.org/officeDocument/2006/relationships/image" Target="../media/image36.png"/><Relationship Id="rId56" Type="http://schemas.openxmlformats.org/officeDocument/2006/relationships/image" Target="../media/image341.png"/><Relationship Id="rId8" Type="http://schemas.openxmlformats.org/officeDocument/2006/relationships/image" Target="../media/image8.png"/><Relationship Id="rId51" Type="http://schemas.openxmlformats.org/officeDocument/2006/relationships/image" Target="../media/image336.svg"/><Relationship Id="rId3" Type="http://schemas.openxmlformats.org/officeDocument/2006/relationships/image" Target="../media/image290.png"/><Relationship Id="rId12" Type="http://schemas.openxmlformats.org/officeDocument/2006/relationships/image" Target="../media/image298.png"/><Relationship Id="rId17" Type="http://schemas.openxmlformats.org/officeDocument/2006/relationships/image" Target="../media/image303.svg"/><Relationship Id="rId25" Type="http://schemas.openxmlformats.org/officeDocument/2006/relationships/image" Target="../media/image311.svg"/><Relationship Id="rId33" Type="http://schemas.openxmlformats.org/officeDocument/2006/relationships/image" Target="../media/image319.svg"/><Relationship Id="rId38" Type="http://schemas.openxmlformats.org/officeDocument/2006/relationships/image" Target="../media/image324.png"/><Relationship Id="rId46" Type="http://schemas.openxmlformats.org/officeDocument/2006/relationships/image" Target="../media/image332.png"/><Relationship Id="rId59" Type="http://schemas.openxmlformats.org/officeDocument/2006/relationships/image" Target="../media/image344.svg"/><Relationship Id="rId20" Type="http://schemas.openxmlformats.org/officeDocument/2006/relationships/image" Target="../media/image306.png"/><Relationship Id="rId41" Type="http://schemas.openxmlformats.org/officeDocument/2006/relationships/image" Target="../media/image327.svg"/><Relationship Id="rId54" Type="http://schemas.openxmlformats.org/officeDocument/2006/relationships/image" Target="../media/image339.png"/><Relationship Id="rId1" Type="http://schemas.openxmlformats.org/officeDocument/2006/relationships/slideLayout" Target="../slideLayouts/slideLayout68.xml"/><Relationship Id="rId6" Type="http://schemas.openxmlformats.org/officeDocument/2006/relationships/image" Target="../media/image293.png"/><Relationship Id="rId15" Type="http://schemas.openxmlformats.org/officeDocument/2006/relationships/image" Target="../media/image301.svg"/><Relationship Id="rId23" Type="http://schemas.openxmlformats.org/officeDocument/2006/relationships/image" Target="../media/image309.svg"/><Relationship Id="rId28" Type="http://schemas.openxmlformats.org/officeDocument/2006/relationships/image" Target="../media/image314.png"/><Relationship Id="rId36" Type="http://schemas.openxmlformats.org/officeDocument/2006/relationships/image" Target="../media/image322.png"/><Relationship Id="rId49" Type="http://schemas.openxmlformats.org/officeDocument/2006/relationships/image" Target="../media/image334.svg"/><Relationship Id="rId57" Type="http://schemas.openxmlformats.org/officeDocument/2006/relationships/image" Target="../media/image342.svg"/><Relationship Id="rId10" Type="http://schemas.openxmlformats.org/officeDocument/2006/relationships/image" Target="../media/image296.png"/><Relationship Id="rId31" Type="http://schemas.openxmlformats.org/officeDocument/2006/relationships/image" Target="../media/image317.svg"/><Relationship Id="rId44" Type="http://schemas.openxmlformats.org/officeDocument/2006/relationships/image" Target="../media/image330.png"/><Relationship Id="rId52" Type="http://schemas.openxmlformats.org/officeDocument/2006/relationships/image" Target="../media/image337.png"/><Relationship Id="rId60" Type="http://schemas.openxmlformats.org/officeDocument/2006/relationships/image" Target="../media/image345.png"/><Relationship Id="rId4" Type="http://schemas.openxmlformats.org/officeDocument/2006/relationships/image" Target="../media/image291.png"/><Relationship Id="rId9" Type="http://schemas.openxmlformats.org/officeDocument/2006/relationships/image" Target="../media/image295.svg"/></Relationships>
</file>

<file path=ppt/slides/_rels/slide54.xml.rels><?xml version="1.0" encoding="UTF-8" standalone="yes"?>
<Relationships xmlns="http://schemas.openxmlformats.org/package/2006/relationships"><Relationship Id="rId8" Type="http://schemas.openxmlformats.org/officeDocument/2006/relationships/image" Target="../media/image352.svg"/><Relationship Id="rId13" Type="http://schemas.openxmlformats.org/officeDocument/2006/relationships/image" Target="../media/image357.png"/><Relationship Id="rId18" Type="http://schemas.openxmlformats.org/officeDocument/2006/relationships/image" Target="../media/image362.svg"/><Relationship Id="rId3" Type="http://schemas.openxmlformats.org/officeDocument/2006/relationships/image" Target="../media/image347.png"/><Relationship Id="rId21" Type="http://schemas.openxmlformats.org/officeDocument/2006/relationships/image" Target="../media/image365.png"/><Relationship Id="rId7" Type="http://schemas.openxmlformats.org/officeDocument/2006/relationships/image" Target="../media/image351.png"/><Relationship Id="rId12" Type="http://schemas.openxmlformats.org/officeDocument/2006/relationships/image" Target="../media/image356.svg"/><Relationship Id="rId17" Type="http://schemas.openxmlformats.org/officeDocument/2006/relationships/image" Target="../media/image361.png"/><Relationship Id="rId2" Type="http://schemas.openxmlformats.org/officeDocument/2006/relationships/image" Target="../media/image290.png"/><Relationship Id="rId16" Type="http://schemas.openxmlformats.org/officeDocument/2006/relationships/image" Target="../media/image360.svg"/><Relationship Id="rId20" Type="http://schemas.openxmlformats.org/officeDocument/2006/relationships/image" Target="../media/image364.svg"/><Relationship Id="rId1" Type="http://schemas.openxmlformats.org/officeDocument/2006/relationships/slideLayout" Target="../slideLayouts/slideLayout69.xml"/><Relationship Id="rId6" Type="http://schemas.openxmlformats.org/officeDocument/2006/relationships/image" Target="../media/image350.svg"/><Relationship Id="rId11" Type="http://schemas.openxmlformats.org/officeDocument/2006/relationships/image" Target="../media/image355.png"/><Relationship Id="rId24" Type="http://schemas.openxmlformats.org/officeDocument/2006/relationships/image" Target="../media/image368.svg"/><Relationship Id="rId5" Type="http://schemas.openxmlformats.org/officeDocument/2006/relationships/image" Target="../media/image349.png"/><Relationship Id="rId15" Type="http://schemas.openxmlformats.org/officeDocument/2006/relationships/image" Target="../media/image359.png"/><Relationship Id="rId23" Type="http://schemas.openxmlformats.org/officeDocument/2006/relationships/image" Target="../media/image367.png"/><Relationship Id="rId10" Type="http://schemas.openxmlformats.org/officeDocument/2006/relationships/image" Target="../media/image354.svg"/><Relationship Id="rId19" Type="http://schemas.openxmlformats.org/officeDocument/2006/relationships/image" Target="../media/image363.png"/><Relationship Id="rId4" Type="http://schemas.openxmlformats.org/officeDocument/2006/relationships/image" Target="../media/image348.svg"/><Relationship Id="rId9" Type="http://schemas.openxmlformats.org/officeDocument/2006/relationships/image" Target="../media/image353.png"/><Relationship Id="rId14" Type="http://schemas.openxmlformats.org/officeDocument/2006/relationships/image" Target="../media/image358.svg"/><Relationship Id="rId22" Type="http://schemas.openxmlformats.org/officeDocument/2006/relationships/image" Target="../media/image366.svg"/></Relationships>
</file>

<file path=ppt/slides/_rels/slide55.xml.rels><?xml version="1.0" encoding="UTF-8" standalone="yes"?>
<Relationships xmlns="http://schemas.openxmlformats.org/package/2006/relationships"><Relationship Id="rId13" Type="http://schemas.openxmlformats.org/officeDocument/2006/relationships/image" Target="../media/image379.png"/><Relationship Id="rId18" Type="http://schemas.openxmlformats.org/officeDocument/2006/relationships/image" Target="../media/image384.svg"/><Relationship Id="rId26" Type="http://schemas.openxmlformats.org/officeDocument/2006/relationships/image" Target="../media/image392.svg"/><Relationship Id="rId39" Type="http://schemas.openxmlformats.org/officeDocument/2006/relationships/image" Target="../media/image405.png"/><Relationship Id="rId21" Type="http://schemas.openxmlformats.org/officeDocument/2006/relationships/image" Target="../media/image387.png"/><Relationship Id="rId34" Type="http://schemas.openxmlformats.org/officeDocument/2006/relationships/image" Target="../media/image400.svg"/><Relationship Id="rId7" Type="http://schemas.openxmlformats.org/officeDocument/2006/relationships/image" Target="../media/image373.png"/><Relationship Id="rId12" Type="http://schemas.openxmlformats.org/officeDocument/2006/relationships/image" Target="../media/image378.svg"/><Relationship Id="rId17" Type="http://schemas.openxmlformats.org/officeDocument/2006/relationships/image" Target="../media/image383.png"/><Relationship Id="rId25" Type="http://schemas.openxmlformats.org/officeDocument/2006/relationships/image" Target="../media/image391.png"/><Relationship Id="rId33" Type="http://schemas.openxmlformats.org/officeDocument/2006/relationships/image" Target="../media/image399.png"/><Relationship Id="rId38" Type="http://schemas.openxmlformats.org/officeDocument/2006/relationships/image" Target="../media/image404.svg"/><Relationship Id="rId2" Type="http://schemas.openxmlformats.org/officeDocument/2006/relationships/image" Target="../media/image290.png"/><Relationship Id="rId16" Type="http://schemas.openxmlformats.org/officeDocument/2006/relationships/image" Target="../media/image382.svg"/><Relationship Id="rId20" Type="http://schemas.openxmlformats.org/officeDocument/2006/relationships/image" Target="../media/image386.svg"/><Relationship Id="rId29" Type="http://schemas.openxmlformats.org/officeDocument/2006/relationships/image" Target="../media/image395.png"/><Relationship Id="rId1" Type="http://schemas.openxmlformats.org/officeDocument/2006/relationships/slideLayout" Target="../slideLayouts/slideLayout69.xml"/><Relationship Id="rId6" Type="http://schemas.openxmlformats.org/officeDocument/2006/relationships/image" Target="../media/image372.svg"/><Relationship Id="rId11" Type="http://schemas.openxmlformats.org/officeDocument/2006/relationships/image" Target="../media/image377.png"/><Relationship Id="rId24" Type="http://schemas.openxmlformats.org/officeDocument/2006/relationships/image" Target="../media/image390.svg"/><Relationship Id="rId32" Type="http://schemas.openxmlformats.org/officeDocument/2006/relationships/image" Target="../media/image398.svg"/><Relationship Id="rId37" Type="http://schemas.openxmlformats.org/officeDocument/2006/relationships/image" Target="../media/image403.png"/><Relationship Id="rId40" Type="http://schemas.openxmlformats.org/officeDocument/2006/relationships/image" Target="../media/image406.svg"/><Relationship Id="rId5" Type="http://schemas.openxmlformats.org/officeDocument/2006/relationships/image" Target="../media/image371.png"/><Relationship Id="rId15" Type="http://schemas.openxmlformats.org/officeDocument/2006/relationships/image" Target="../media/image381.png"/><Relationship Id="rId23" Type="http://schemas.openxmlformats.org/officeDocument/2006/relationships/image" Target="../media/image389.png"/><Relationship Id="rId28" Type="http://schemas.openxmlformats.org/officeDocument/2006/relationships/image" Target="../media/image394.svg"/><Relationship Id="rId36" Type="http://schemas.openxmlformats.org/officeDocument/2006/relationships/image" Target="../media/image402.svg"/><Relationship Id="rId10" Type="http://schemas.openxmlformats.org/officeDocument/2006/relationships/image" Target="../media/image376.svg"/><Relationship Id="rId19" Type="http://schemas.openxmlformats.org/officeDocument/2006/relationships/image" Target="../media/image385.png"/><Relationship Id="rId31" Type="http://schemas.openxmlformats.org/officeDocument/2006/relationships/image" Target="../media/image397.png"/><Relationship Id="rId4" Type="http://schemas.openxmlformats.org/officeDocument/2006/relationships/image" Target="../media/image370.svg"/><Relationship Id="rId9" Type="http://schemas.openxmlformats.org/officeDocument/2006/relationships/image" Target="../media/image375.png"/><Relationship Id="rId14" Type="http://schemas.openxmlformats.org/officeDocument/2006/relationships/image" Target="../media/image380.svg"/><Relationship Id="rId22" Type="http://schemas.openxmlformats.org/officeDocument/2006/relationships/image" Target="../media/image388.svg"/><Relationship Id="rId27" Type="http://schemas.openxmlformats.org/officeDocument/2006/relationships/image" Target="../media/image393.png"/><Relationship Id="rId30" Type="http://schemas.openxmlformats.org/officeDocument/2006/relationships/image" Target="../media/image396.svg"/><Relationship Id="rId35" Type="http://schemas.openxmlformats.org/officeDocument/2006/relationships/image" Target="../media/image401.png"/><Relationship Id="rId8" Type="http://schemas.openxmlformats.org/officeDocument/2006/relationships/image" Target="../media/image374.svg"/><Relationship Id="rId3" Type="http://schemas.openxmlformats.org/officeDocument/2006/relationships/image" Target="../media/image369.png"/></Relationships>
</file>

<file path=ppt/slides/_rels/slide56.xml.rels><?xml version="1.0" encoding="UTF-8" standalone="yes"?>
<Relationships xmlns="http://schemas.openxmlformats.org/package/2006/relationships"><Relationship Id="rId8" Type="http://schemas.openxmlformats.org/officeDocument/2006/relationships/image" Target="../media/image412.svg"/><Relationship Id="rId13" Type="http://schemas.openxmlformats.org/officeDocument/2006/relationships/image" Target="../media/image417.png"/><Relationship Id="rId18" Type="http://schemas.openxmlformats.org/officeDocument/2006/relationships/image" Target="../media/image422.svg"/><Relationship Id="rId26" Type="http://schemas.openxmlformats.org/officeDocument/2006/relationships/image" Target="../media/image430.svg"/><Relationship Id="rId3" Type="http://schemas.openxmlformats.org/officeDocument/2006/relationships/image" Target="../media/image407.png"/><Relationship Id="rId21" Type="http://schemas.openxmlformats.org/officeDocument/2006/relationships/image" Target="../media/image425.png"/><Relationship Id="rId7" Type="http://schemas.openxmlformats.org/officeDocument/2006/relationships/image" Target="../media/image411.png"/><Relationship Id="rId12" Type="http://schemas.openxmlformats.org/officeDocument/2006/relationships/image" Target="../media/image416.svg"/><Relationship Id="rId17" Type="http://schemas.openxmlformats.org/officeDocument/2006/relationships/image" Target="../media/image421.png"/><Relationship Id="rId25" Type="http://schemas.openxmlformats.org/officeDocument/2006/relationships/image" Target="../media/image429.png"/><Relationship Id="rId2" Type="http://schemas.openxmlformats.org/officeDocument/2006/relationships/image" Target="../media/image290.png"/><Relationship Id="rId16" Type="http://schemas.openxmlformats.org/officeDocument/2006/relationships/image" Target="../media/image420.svg"/><Relationship Id="rId20" Type="http://schemas.openxmlformats.org/officeDocument/2006/relationships/image" Target="../media/image424.svg"/><Relationship Id="rId29" Type="http://schemas.openxmlformats.org/officeDocument/2006/relationships/image" Target="../media/image433.png"/><Relationship Id="rId1" Type="http://schemas.openxmlformats.org/officeDocument/2006/relationships/slideLayout" Target="../slideLayouts/slideLayout69.xml"/><Relationship Id="rId6" Type="http://schemas.openxmlformats.org/officeDocument/2006/relationships/image" Target="../media/image410.svg"/><Relationship Id="rId11" Type="http://schemas.openxmlformats.org/officeDocument/2006/relationships/image" Target="../media/image415.png"/><Relationship Id="rId24" Type="http://schemas.openxmlformats.org/officeDocument/2006/relationships/image" Target="../media/image428.svg"/><Relationship Id="rId32" Type="http://schemas.openxmlformats.org/officeDocument/2006/relationships/image" Target="../media/image436.svg"/><Relationship Id="rId5" Type="http://schemas.openxmlformats.org/officeDocument/2006/relationships/image" Target="../media/image409.png"/><Relationship Id="rId15" Type="http://schemas.openxmlformats.org/officeDocument/2006/relationships/image" Target="../media/image419.png"/><Relationship Id="rId23" Type="http://schemas.openxmlformats.org/officeDocument/2006/relationships/image" Target="../media/image427.png"/><Relationship Id="rId28" Type="http://schemas.openxmlformats.org/officeDocument/2006/relationships/image" Target="../media/image432.svg"/><Relationship Id="rId10" Type="http://schemas.openxmlformats.org/officeDocument/2006/relationships/image" Target="../media/image414.svg"/><Relationship Id="rId19" Type="http://schemas.openxmlformats.org/officeDocument/2006/relationships/image" Target="../media/image423.png"/><Relationship Id="rId31" Type="http://schemas.openxmlformats.org/officeDocument/2006/relationships/image" Target="../media/image435.png"/><Relationship Id="rId4" Type="http://schemas.openxmlformats.org/officeDocument/2006/relationships/image" Target="../media/image408.svg"/><Relationship Id="rId9" Type="http://schemas.openxmlformats.org/officeDocument/2006/relationships/image" Target="../media/image413.png"/><Relationship Id="rId14" Type="http://schemas.openxmlformats.org/officeDocument/2006/relationships/image" Target="../media/image418.svg"/><Relationship Id="rId22" Type="http://schemas.openxmlformats.org/officeDocument/2006/relationships/image" Target="../media/image426.svg"/><Relationship Id="rId27" Type="http://schemas.openxmlformats.org/officeDocument/2006/relationships/image" Target="../media/image431.png"/><Relationship Id="rId30" Type="http://schemas.openxmlformats.org/officeDocument/2006/relationships/image" Target="../media/image434.svg"/></Relationships>
</file>

<file path=ppt/slides/_rels/slide57.xml.rels><?xml version="1.0" encoding="UTF-8" standalone="yes"?>
<Relationships xmlns="http://schemas.openxmlformats.org/package/2006/relationships"><Relationship Id="rId8" Type="http://schemas.openxmlformats.org/officeDocument/2006/relationships/image" Target="../media/image442.svg"/><Relationship Id="rId13" Type="http://schemas.openxmlformats.org/officeDocument/2006/relationships/image" Target="../media/image447.png"/><Relationship Id="rId18" Type="http://schemas.openxmlformats.org/officeDocument/2006/relationships/image" Target="../media/image452.svg"/><Relationship Id="rId3" Type="http://schemas.openxmlformats.org/officeDocument/2006/relationships/image" Target="../media/image437.png"/><Relationship Id="rId21" Type="http://schemas.openxmlformats.org/officeDocument/2006/relationships/image" Target="../media/image455.png"/><Relationship Id="rId7" Type="http://schemas.openxmlformats.org/officeDocument/2006/relationships/image" Target="../media/image441.png"/><Relationship Id="rId12" Type="http://schemas.openxmlformats.org/officeDocument/2006/relationships/image" Target="../media/image446.svg"/><Relationship Id="rId17" Type="http://schemas.openxmlformats.org/officeDocument/2006/relationships/image" Target="../media/image451.png"/><Relationship Id="rId2" Type="http://schemas.openxmlformats.org/officeDocument/2006/relationships/image" Target="../media/image290.png"/><Relationship Id="rId16" Type="http://schemas.openxmlformats.org/officeDocument/2006/relationships/image" Target="../media/image450.svg"/><Relationship Id="rId20" Type="http://schemas.openxmlformats.org/officeDocument/2006/relationships/image" Target="../media/image454.svg"/><Relationship Id="rId1" Type="http://schemas.openxmlformats.org/officeDocument/2006/relationships/slideLayout" Target="../slideLayouts/slideLayout69.xml"/><Relationship Id="rId6" Type="http://schemas.openxmlformats.org/officeDocument/2006/relationships/image" Target="../media/image440.svg"/><Relationship Id="rId11" Type="http://schemas.openxmlformats.org/officeDocument/2006/relationships/image" Target="../media/image445.png"/><Relationship Id="rId24" Type="http://schemas.openxmlformats.org/officeDocument/2006/relationships/image" Target="../media/image458.svg"/><Relationship Id="rId5" Type="http://schemas.openxmlformats.org/officeDocument/2006/relationships/image" Target="../media/image439.png"/><Relationship Id="rId15" Type="http://schemas.openxmlformats.org/officeDocument/2006/relationships/image" Target="../media/image449.png"/><Relationship Id="rId23" Type="http://schemas.openxmlformats.org/officeDocument/2006/relationships/image" Target="../media/image457.png"/><Relationship Id="rId10" Type="http://schemas.openxmlformats.org/officeDocument/2006/relationships/image" Target="../media/image444.svg"/><Relationship Id="rId19" Type="http://schemas.openxmlformats.org/officeDocument/2006/relationships/image" Target="../media/image453.png"/><Relationship Id="rId4" Type="http://schemas.openxmlformats.org/officeDocument/2006/relationships/image" Target="../media/image438.svg"/><Relationship Id="rId9" Type="http://schemas.openxmlformats.org/officeDocument/2006/relationships/image" Target="../media/image443.png"/><Relationship Id="rId14" Type="http://schemas.openxmlformats.org/officeDocument/2006/relationships/image" Target="../media/image448.svg"/><Relationship Id="rId22" Type="http://schemas.openxmlformats.org/officeDocument/2006/relationships/image" Target="../media/image456.svg"/></Relationships>
</file>

<file path=ppt/slides/_rels/slide58.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image" Target="../media/image460.png"/><Relationship Id="rId7" Type="http://schemas.openxmlformats.org/officeDocument/2006/relationships/image" Target="../media/image464.svg"/><Relationship Id="rId2" Type="http://schemas.openxmlformats.org/officeDocument/2006/relationships/image" Target="../media/image459.png"/><Relationship Id="rId1" Type="http://schemas.openxmlformats.org/officeDocument/2006/relationships/slideLayout" Target="../slideLayouts/slideLayout67.xml"/><Relationship Id="rId6" Type="http://schemas.openxmlformats.org/officeDocument/2006/relationships/image" Target="../media/image463.png"/><Relationship Id="rId11" Type="http://schemas.openxmlformats.org/officeDocument/2006/relationships/image" Target="../media/image468.svg"/><Relationship Id="rId5" Type="http://schemas.openxmlformats.org/officeDocument/2006/relationships/image" Target="../media/image462.png"/><Relationship Id="rId10" Type="http://schemas.openxmlformats.org/officeDocument/2006/relationships/image" Target="../media/image467.png"/><Relationship Id="rId4" Type="http://schemas.openxmlformats.org/officeDocument/2006/relationships/image" Target="../media/image461.png"/><Relationship Id="rId9" Type="http://schemas.openxmlformats.org/officeDocument/2006/relationships/image" Target="../media/image466.svg"/></Relationships>
</file>

<file path=ppt/slides/_rels/slide59.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474.svg"/><Relationship Id="rId2" Type="http://schemas.openxmlformats.org/officeDocument/2006/relationships/image" Target="../media/image469.png"/><Relationship Id="rId1" Type="http://schemas.openxmlformats.org/officeDocument/2006/relationships/slideLayout" Target="../slideLayouts/slideLayout67.xml"/><Relationship Id="rId6" Type="http://schemas.openxmlformats.org/officeDocument/2006/relationships/image" Target="../media/image473.png"/><Relationship Id="rId5" Type="http://schemas.openxmlformats.org/officeDocument/2006/relationships/image" Target="../media/image472.svg"/><Relationship Id="rId4" Type="http://schemas.openxmlformats.org/officeDocument/2006/relationships/image" Target="../media/image4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8.xml"/><Relationship Id="rId1" Type="http://schemas.openxmlformats.org/officeDocument/2006/relationships/slideLayout" Target="../slideLayouts/slideLayout67.xml"/><Relationship Id="rId6" Type="http://schemas.openxmlformats.org/officeDocument/2006/relationships/image" Target="../media/image478.png"/><Relationship Id="rId5" Type="http://schemas.openxmlformats.org/officeDocument/2006/relationships/image" Target="../media/image477.png"/><Relationship Id="rId4" Type="http://schemas.openxmlformats.org/officeDocument/2006/relationships/image" Target="../media/image476.png"/></Relationships>
</file>

<file path=ppt/slides/_rels/slide6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9.png"/><Relationship Id="rId1" Type="http://schemas.openxmlformats.org/officeDocument/2006/relationships/slideLayout" Target="../slideLayouts/slideLayout67.xml"/><Relationship Id="rId5" Type="http://schemas.openxmlformats.org/officeDocument/2006/relationships/image" Target="../media/image482.png"/><Relationship Id="rId4" Type="http://schemas.openxmlformats.org/officeDocument/2006/relationships/image" Target="../media/image481.png"/></Relationships>
</file>

<file path=ppt/slides/_rels/slide62.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483.png"/><Relationship Id="rId1" Type="http://schemas.openxmlformats.org/officeDocument/2006/relationships/slideLayout" Target="../slideLayouts/slideLayout67.xml"/><Relationship Id="rId5" Type="http://schemas.openxmlformats.org/officeDocument/2006/relationships/image" Target="../media/image486.png"/><Relationship Id="rId4" Type="http://schemas.openxmlformats.org/officeDocument/2006/relationships/image" Target="../media/image485.png"/></Relationships>
</file>

<file path=ppt/slides/_rels/slide63.xml.rels><?xml version="1.0" encoding="UTF-8" standalone="yes"?>
<Relationships xmlns="http://schemas.openxmlformats.org/package/2006/relationships"><Relationship Id="rId8" Type="http://schemas.openxmlformats.org/officeDocument/2006/relationships/image" Target="../media/image493.svg"/><Relationship Id="rId3" Type="http://schemas.openxmlformats.org/officeDocument/2006/relationships/image" Target="../media/image488.png"/><Relationship Id="rId7" Type="http://schemas.openxmlformats.org/officeDocument/2006/relationships/image" Target="../media/image492.png"/><Relationship Id="rId2" Type="http://schemas.openxmlformats.org/officeDocument/2006/relationships/image" Target="../media/image487.png"/><Relationship Id="rId1" Type="http://schemas.openxmlformats.org/officeDocument/2006/relationships/slideLayout" Target="../slideLayouts/slideLayout67.xml"/><Relationship Id="rId6" Type="http://schemas.openxmlformats.org/officeDocument/2006/relationships/image" Target="../media/image491.svg"/><Relationship Id="rId5" Type="http://schemas.openxmlformats.org/officeDocument/2006/relationships/image" Target="../media/image490.png"/><Relationship Id="rId4" Type="http://schemas.openxmlformats.org/officeDocument/2006/relationships/image" Target="../media/image489.svg"/></Relationships>
</file>

<file path=ppt/slides/_rels/slide64.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95.svg"/><Relationship Id="rId7" Type="http://schemas.openxmlformats.org/officeDocument/2006/relationships/image" Target="../media/image499.svg"/><Relationship Id="rId2" Type="http://schemas.openxmlformats.org/officeDocument/2006/relationships/image" Target="../media/image494.png"/><Relationship Id="rId1" Type="http://schemas.openxmlformats.org/officeDocument/2006/relationships/slideLayout" Target="../slideLayouts/slideLayout67.xml"/><Relationship Id="rId6" Type="http://schemas.openxmlformats.org/officeDocument/2006/relationships/image" Target="../media/image498.png"/><Relationship Id="rId5" Type="http://schemas.openxmlformats.org/officeDocument/2006/relationships/image" Target="../media/image497.svg"/><Relationship Id="rId4" Type="http://schemas.openxmlformats.org/officeDocument/2006/relationships/image" Target="../media/image496.png"/><Relationship Id="rId9" Type="http://schemas.openxmlformats.org/officeDocument/2006/relationships/image" Target="../media/image501.svg"/></Relationships>
</file>

<file path=ppt/slides/_rels/slide65.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3" Type="http://schemas.openxmlformats.org/officeDocument/2006/relationships/image" Target="../media/image285.svg"/><Relationship Id="rId2" Type="http://schemas.openxmlformats.org/officeDocument/2006/relationships/image" Target="../media/image284.png"/><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8" Type="http://schemas.openxmlformats.org/officeDocument/2006/relationships/image" Target="../media/image509.png"/><Relationship Id="rId13" Type="http://schemas.openxmlformats.org/officeDocument/2006/relationships/image" Target="../media/image514.svg"/><Relationship Id="rId18" Type="http://schemas.openxmlformats.org/officeDocument/2006/relationships/image" Target="../media/image519.png"/><Relationship Id="rId3" Type="http://schemas.openxmlformats.org/officeDocument/2006/relationships/image" Target="../media/image504.png"/><Relationship Id="rId21" Type="http://schemas.openxmlformats.org/officeDocument/2006/relationships/image" Target="../media/image522.svg"/><Relationship Id="rId7" Type="http://schemas.openxmlformats.org/officeDocument/2006/relationships/image" Target="../media/image508.svg"/><Relationship Id="rId12" Type="http://schemas.openxmlformats.org/officeDocument/2006/relationships/image" Target="../media/image513.png"/><Relationship Id="rId17" Type="http://schemas.openxmlformats.org/officeDocument/2006/relationships/image" Target="../media/image518.svg"/><Relationship Id="rId2" Type="http://schemas.openxmlformats.org/officeDocument/2006/relationships/image" Target="../media/image503.png"/><Relationship Id="rId16" Type="http://schemas.openxmlformats.org/officeDocument/2006/relationships/image" Target="../media/image517.png"/><Relationship Id="rId20" Type="http://schemas.openxmlformats.org/officeDocument/2006/relationships/image" Target="../media/image521.png"/><Relationship Id="rId1" Type="http://schemas.openxmlformats.org/officeDocument/2006/relationships/slideLayout" Target="../slideLayouts/slideLayout67.xml"/><Relationship Id="rId6" Type="http://schemas.openxmlformats.org/officeDocument/2006/relationships/image" Target="../media/image507.png"/><Relationship Id="rId11" Type="http://schemas.openxmlformats.org/officeDocument/2006/relationships/image" Target="../media/image512.svg"/><Relationship Id="rId5" Type="http://schemas.openxmlformats.org/officeDocument/2006/relationships/image" Target="../media/image506.png"/><Relationship Id="rId15" Type="http://schemas.openxmlformats.org/officeDocument/2006/relationships/image" Target="../media/image516.svg"/><Relationship Id="rId23" Type="http://schemas.openxmlformats.org/officeDocument/2006/relationships/image" Target="../media/image524.svg"/><Relationship Id="rId10" Type="http://schemas.openxmlformats.org/officeDocument/2006/relationships/image" Target="../media/image511.png"/><Relationship Id="rId19" Type="http://schemas.openxmlformats.org/officeDocument/2006/relationships/image" Target="../media/image520.svg"/><Relationship Id="rId4" Type="http://schemas.openxmlformats.org/officeDocument/2006/relationships/image" Target="../media/image505.png"/><Relationship Id="rId9" Type="http://schemas.openxmlformats.org/officeDocument/2006/relationships/image" Target="../media/image510.svg"/><Relationship Id="rId14" Type="http://schemas.openxmlformats.org/officeDocument/2006/relationships/image" Target="../media/image515.png"/><Relationship Id="rId22" Type="http://schemas.openxmlformats.org/officeDocument/2006/relationships/image" Target="../media/image523.png"/></Relationships>
</file>

<file path=ppt/slides/_rels/slide69.xml.rels><?xml version="1.0" encoding="UTF-8" standalone="yes"?>
<Relationships xmlns="http://schemas.openxmlformats.org/package/2006/relationships"><Relationship Id="rId8" Type="http://schemas.openxmlformats.org/officeDocument/2006/relationships/image" Target="../media/image531.png"/><Relationship Id="rId3" Type="http://schemas.openxmlformats.org/officeDocument/2006/relationships/image" Target="../media/image526.svg"/><Relationship Id="rId7" Type="http://schemas.openxmlformats.org/officeDocument/2006/relationships/image" Target="../media/image530.svg"/><Relationship Id="rId2" Type="http://schemas.openxmlformats.org/officeDocument/2006/relationships/image" Target="../media/image525.png"/><Relationship Id="rId1" Type="http://schemas.openxmlformats.org/officeDocument/2006/relationships/slideLayout" Target="../slideLayouts/slideLayout67.xml"/><Relationship Id="rId6" Type="http://schemas.openxmlformats.org/officeDocument/2006/relationships/image" Target="../media/image529.png"/><Relationship Id="rId5" Type="http://schemas.openxmlformats.org/officeDocument/2006/relationships/image" Target="../media/image528.svg"/><Relationship Id="rId4" Type="http://schemas.openxmlformats.org/officeDocument/2006/relationships/image" Target="../media/image527.png"/><Relationship Id="rId9" Type="http://schemas.openxmlformats.org/officeDocument/2006/relationships/image" Target="../media/image532.sv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9.xml"/></Relationships>
</file>

<file path=ppt/slides/_rels/slide70.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71.xml"/><Relationship Id="rId5" Type="http://schemas.openxmlformats.org/officeDocument/2006/relationships/image" Target="../media/image537.png"/><Relationship Id="rId4" Type="http://schemas.openxmlformats.org/officeDocument/2006/relationships/image" Target="../media/image536.png"/></Relationships>
</file>

<file path=ppt/slides/_rels/slide72.xml.rels><?xml version="1.0" encoding="UTF-8" standalone="yes"?>
<Relationships xmlns="http://schemas.openxmlformats.org/package/2006/relationships"><Relationship Id="rId3" Type="http://schemas.openxmlformats.org/officeDocument/2006/relationships/image" Target="../media/image539.svg"/><Relationship Id="rId7" Type="http://schemas.openxmlformats.org/officeDocument/2006/relationships/image" Target="../media/image543.svg"/><Relationship Id="rId2" Type="http://schemas.openxmlformats.org/officeDocument/2006/relationships/image" Target="../media/image538.png"/><Relationship Id="rId1" Type="http://schemas.openxmlformats.org/officeDocument/2006/relationships/slideLayout" Target="../slideLayouts/slideLayout71.xml"/><Relationship Id="rId6" Type="http://schemas.openxmlformats.org/officeDocument/2006/relationships/image" Target="../media/image542.png"/><Relationship Id="rId5" Type="http://schemas.openxmlformats.org/officeDocument/2006/relationships/image" Target="../media/image541.svg"/><Relationship Id="rId4" Type="http://schemas.openxmlformats.org/officeDocument/2006/relationships/image" Target="../media/image540.png"/></Relationships>
</file>

<file path=ppt/slides/_rels/slide73.xml.rels><?xml version="1.0" encoding="UTF-8" standalone="yes"?>
<Relationships xmlns="http://schemas.openxmlformats.org/package/2006/relationships"><Relationship Id="rId2" Type="http://schemas.openxmlformats.org/officeDocument/2006/relationships/image" Target="../media/image544.png"/><Relationship Id="rId1" Type="http://schemas.openxmlformats.org/officeDocument/2006/relationships/slideLayout" Target="../slideLayouts/slideLayout57.xml"/></Relationships>
</file>

<file path=ppt/slides/_rels/slide74.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555.svg"/><Relationship Id="rId18" Type="http://schemas.openxmlformats.org/officeDocument/2006/relationships/image" Target="../media/image560.png"/><Relationship Id="rId3" Type="http://schemas.openxmlformats.org/officeDocument/2006/relationships/image" Target="../media/image545.png"/><Relationship Id="rId21" Type="http://schemas.openxmlformats.org/officeDocument/2006/relationships/image" Target="../media/image563.svg"/><Relationship Id="rId7" Type="http://schemas.openxmlformats.org/officeDocument/2006/relationships/image" Target="../media/image549.svg"/><Relationship Id="rId12" Type="http://schemas.openxmlformats.org/officeDocument/2006/relationships/image" Target="../media/image554.png"/><Relationship Id="rId17" Type="http://schemas.openxmlformats.org/officeDocument/2006/relationships/image" Target="../media/image559.svg"/><Relationship Id="rId25" Type="http://schemas.openxmlformats.org/officeDocument/2006/relationships/image" Target="../media/image567.svg"/><Relationship Id="rId2" Type="http://schemas.openxmlformats.org/officeDocument/2006/relationships/notesSlide" Target="../notesSlides/notesSlide9.xml"/><Relationship Id="rId16" Type="http://schemas.openxmlformats.org/officeDocument/2006/relationships/image" Target="../media/image558.png"/><Relationship Id="rId20" Type="http://schemas.openxmlformats.org/officeDocument/2006/relationships/image" Target="../media/image562.png"/><Relationship Id="rId1" Type="http://schemas.openxmlformats.org/officeDocument/2006/relationships/slideLayout" Target="../slideLayouts/slideLayout71.xml"/><Relationship Id="rId6" Type="http://schemas.openxmlformats.org/officeDocument/2006/relationships/image" Target="../media/image548.png"/><Relationship Id="rId11" Type="http://schemas.openxmlformats.org/officeDocument/2006/relationships/image" Target="../media/image553.svg"/><Relationship Id="rId24" Type="http://schemas.openxmlformats.org/officeDocument/2006/relationships/image" Target="../media/image566.png"/><Relationship Id="rId5" Type="http://schemas.openxmlformats.org/officeDocument/2006/relationships/image" Target="../media/image547.png"/><Relationship Id="rId15" Type="http://schemas.openxmlformats.org/officeDocument/2006/relationships/image" Target="../media/image557.svg"/><Relationship Id="rId23" Type="http://schemas.openxmlformats.org/officeDocument/2006/relationships/image" Target="../media/image565.svg"/><Relationship Id="rId10" Type="http://schemas.openxmlformats.org/officeDocument/2006/relationships/image" Target="../media/image552.png"/><Relationship Id="rId19" Type="http://schemas.openxmlformats.org/officeDocument/2006/relationships/image" Target="../media/image561.svg"/><Relationship Id="rId4" Type="http://schemas.openxmlformats.org/officeDocument/2006/relationships/image" Target="../media/image546.png"/><Relationship Id="rId9" Type="http://schemas.openxmlformats.org/officeDocument/2006/relationships/image" Target="../media/image551.svg"/><Relationship Id="rId14" Type="http://schemas.openxmlformats.org/officeDocument/2006/relationships/image" Target="../media/image556.png"/><Relationship Id="rId22" Type="http://schemas.openxmlformats.org/officeDocument/2006/relationships/image" Target="../media/image564.png"/></Relationships>
</file>

<file path=ppt/slides/_rels/slide75.xml.rels><?xml version="1.0" encoding="UTF-8" standalone="yes"?>
<Relationships xmlns="http://schemas.openxmlformats.org/package/2006/relationships"><Relationship Id="rId3" Type="http://schemas.openxmlformats.org/officeDocument/2006/relationships/image" Target="../media/image569.png"/><Relationship Id="rId7" Type="http://schemas.openxmlformats.org/officeDocument/2006/relationships/image" Target="../media/image573.svg"/><Relationship Id="rId2" Type="http://schemas.openxmlformats.org/officeDocument/2006/relationships/image" Target="../media/image568.png"/><Relationship Id="rId1" Type="http://schemas.openxmlformats.org/officeDocument/2006/relationships/slideLayout" Target="../slideLayouts/slideLayout71.xml"/><Relationship Id="rId6" Type="http://schemas.openxmlformats.org/officeDocument/2006/relationships/image" Target="../media/image572.png"/><Relationship Id="rId5" Type="http://schemas.openxmlformats.org/officeDocument/2006/relationships/image" Target="../media/image571.png"/><Relationship Id="rId4" Type="http://schemas.openxmlformats.org/officeDocument/2006/relationships/image" Target="../media/image570.png"/></Relationships>
</file>

<file path=ppt/slides/_rels/slide76.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75.png"/><Relationship Id="rId7" Type="http://schemas.openxmlformats.org/officeDocument/2006/relationships/image" Target="../media/image579.svg"/><Relationship Id="rId2" Type="http://schemas.openxmlformats.org/officeDocument/2006/relationships/image" Target="../media/image574.png"/><Relationship Id="rId1" Type="http://schemas.openxmlformats.org/officeDocument/2006/relationships/slideLayout" Target="../slideLayouts/slideLayout71.xml"/><Relationship Id="rId6" Type="http://schemas.openxmlformats.org/officeDocument/2006/relationships/image" Target="../media/image578.png"/><Relationship Id="rId11" Type="http://schemas.openxmlformats.org/officeDocument/2006/relationships/image" Target="../media/image583.svg"/><Relationship Id="rId5" Type="http://schemas.openxmlformats.org/officeDocument/2006/relationships/image" Target="../media/image577.png"/><Relationship Id="rId10" Type="http://schemas.openxmlformats.org/officeDocument/2006/relationships/image" Target="../media/image582.png"/><Relationship Id="rId4" Type="http://schemas.openxmlformats.org/officeDocument/2006/relationships/image" Target="../media/image576.png"/><Relationship Id="rId9" Type="http://schemas.openxmlformats.org/officeDocument/2006/relationships/image" Target="../media/image581.svg"/></Relationships>
</file>

<file path=ppt/slides/_rels/slide77.xml.rels><?xml version="1.0" encoding="UTF-8" standalone="yes"?>
<Relationships xmlns="http://schemas.openxmlformats.org/package/2006/relationships"><Relationship Id="rId3" Type="http://schemas.openxmlformats.org/officeDocument/2006/relationships/image" Target="../media/image585.svg"/><Relationship Id="rId2" Type="http://schemas.openxmlformats.org/officeDocument/2006/relationships/image" Target="../media/image584.png"/><Relationship Id="rId1" Type="http://schemas.openxmlformats.org/officeDocument/2006/relationships/slideLayout" Target="../slideLayouts/slideLayout71.xml"/></Relationships>
</file>

<file path=ppt/slides/_rels/slide78.xml.rels><?xml version="1.0" encoding="UTF-8" standalone="yes"?>
<Relationships xmlns="http://schemas.openxmlformats.org/package/2006/relationships"><Relationship Id="rId13" Type="http://schemas.openxmlformats.org/officeDocument/2006/relationships/image" Target="../media/image597.svg"/><Relationship Id="rId18" Type="http://schemas.openxmlformats.org/officeDocument/2006/relationships/image" Target="../media/image602.png"/><Relationship Id="rId26" Type="http://schemas.openxmlformats.org/officeDocument/2006/relationships/image" Target="../media/image610.png"/><Relationship Id="rId3" Type="http://schemas.openxmlformats.org/officeDocument/2006/relationships/image" Target="../media/image587.svg"/><Relationship Id="rId21" Type="http://schemas.openxmlformats.org/officeDocument/2006/relationships/image" Target="../media/image605.svg"/><Relationship Id="rId7" Type="http://schemas.openxmlformats.org/officeDocument/2006/relationships/image" Target="../media/image591.svg"/><Relationship Id="rId12" Type="http://schemas.openxmlformats.org/officeDocument/2006/relationships/image" Target="../media/image596.png"/><Relationship Id="rId17" Type="http://schemas.openxmlformats.org/officeDocument/2006/relationships/image" Target="../media/image601.svg"/><Relationship Id="rId25" Type="http://schemas.openxmlformats.org/officeDocument/2006/relationships/image" Target="../media/image609.svg"/><Relationship Id="rId33" Type="http://schemas.openxmlformats.org/officeDocument/2006/relationships/image" Target="../media/image617.svg"/><Relationship Id="rId2" Type="http://schemas.openxmlformats.org/officeDocument/2006/relationships/image" Target="../media/image586.png"/><Relationship Id="rId16" Type="http://schemas.openxmlformats.org/officeDocument/2006/relationships/image" Target="../media/image600.png"/><Relationship Id="rId20" Type="http://schemas.openxmlformats.org/officeDocument/2006/relationships/image" Target="../media/image604.png"/><Relationship Id="rId29" Type="http://schemas.openxmlformats.org/officeDocument/2006/relationships/image" Target="../media/image613.svg"/><Relationship Id="rId1" Type="http://schemas.openxmlformats.org/officeDocument/2006/relationships/slideLayout" Target="../slideLayouts/slideLayout73.xml"/><Relationship Id="rId6" Type="http://schemas.openxmlformats.org/officeDocument/2006/relationships/image" Target="../media/image590.png"/><Relationship Id="rId11" Type="http://schemas.openxmlformats.org/officeDocument/2006/relationships/image" Target="../media/image595.svg"/><Relationship Id="rId24" Type="http://schemas.openxmlformats.org/officeDocument/2006/relationships/image" Target="../media/image608.png"/><Relationship Id="rId32" Type="http://schemas.openxmlformats.org/officeDocument/2006/relationships/image" Target="../media/image616.png"/><Relationship Id="rId5" Type="http://schemas.openxmlformats.org/officeDocument/2006/relationships/image" Target="../media/image589.svg"/><Relationship Id="rId15" Type="http://schemas.openxmlformats.org/officeDocument/2006/relationships/image" Target="../media/image599.svg"/><Relationship Id="rId23" Type="http://schemas.openxmlformats.org/officeDocument/2006/relationships/image" Target="../media/image607.svg"/><Relationship Id="rId28" Type="http://schemas.openxmlformats.org/officeDocument/2006/relationships/image" Target="../media/image612.png"/><Relationship Id="rId10" Type="http://schemas.openxmlformats.org/officeDocument/2006/relationships/image" Target="../media/image594.png"/><Relationship Id="rId19" Type="http://schemas.openxmlformats.org/officeDocument/2006/relationships/image" Target="../media/image603.svg"/><Relationship Id="rId31" Type="http://schemas.openxmlformats.org/officeDocument/2006/relationships/image" Target="../media/image615.svg"/><Relationship Id="rId4" Type="http://schemas.openxmlformats.org/officeDocument/2006/relationships/image" Target="../media/image588.png"/><Relationship Id="rId9" Type="http://schemas.openxmlformats.org/officeDocument/2006/relationships/image" Target="../media/image593.svg"/><Relationship Id="rId14" Type="http://schemas.openxmlformats.org/officeDocument/2006/relationships/image" Target="../media/image598.png"/><Relationship Id="rId22" Type="http://schemas.openxmlformats.org/officeDocument/2006/relationships/image" Target="../media/image606.png"/><Relationship Id="rId27" Type="http://schemas.openxmlformats.org/officeDocument/2006/relationships/image" Target="../media/image611.svg"/><Relationship Id="rId30" Type="http://schemas.openxmlformats.org/officeDocument/2006/relationships/image" Target="../media/image614.png"/><Relationship Id="rId8" Type="http://schemas.openxmlformats.org/officeDocument/2006/relationships/image" Target="../media/image592.png"/></Relationships>
</file>

<file path=ppt/slides/_rels/slide79.xml.rels><?xml version="1.0" encoding="UTF-8" standalone="yes"?>
<Relationships xmlns="http://schemas.openxmlformats.org/package/2006/relationships"><Relationship Id="rId2" Type="http://schemas.openxmlformats.org/officeDocument/2006/relationships/image" Target="../media/image618.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hyperlink" Target="https://aws.amazon.com/architecture/icons/" TargetMode="External"/><Relationship Id="rId1" Type="http://schemas.openxmlformats.org/officeDocument/2006/relationships/slideLayout" Target="../slideLayouts/slideLayout59.xml"/><Relationship Id="rId4" Type="http://schemas.openxmlformats.org/officeDocument/2006/relationships/slide" Target="slide18.xml"/></Relationships>
</file>

<file path=ppt/slides/_rels/slide80.xml.rels><?xml version="1.0" encoding="UTF-8" standalone="yes"?>
<Relationships xmlns="http://schemas.openxmlformats.org/package/2006/relationships"><Relationship Id="rId3" Type="http://schemas.openxmlformats.org/officeDocument/2006/relationships/image" Target="../media/image620.png"/><Relationship Id="rId7" Type="http://schemas.openxmlformats.org/officeDocument/2006/relationships/image" Target="../media/image624.svg"/><Relationship Id="rId2" Type="http://schemas.openxmlformats.org/officeDocument/2006/relationships/image" Target="../media/image619.png"/><Relationship Id="rId1" Type="http://schemas.openxmlformats.org/officeDocument/2006/relationships/slideLayout" Target="../slideLayouts/slideLayout71.xml"/><Relationship Id="rId6" Type="http://schemas.openxmlformats.org/officeDocument/2006/relationships/image" Target="../media/image623.png"/><Relationship Id="rId5" Type="http://schemas.openxmlformats.org/officeDocument/2006/relationships/image" Target="../media/image622.png"/><Relationship Id="rId4" Type="http://schemas.openxmlformats.org/officeDocument/2006/relationships/image" Target="../media/image621.png"/></Relationships>
</file>

<file path=ppt/slides/_rels/slide81.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image" Target="../media/image625.png"/><Relationship Id="rId1" Type="http://schemas.openxmlformats.org/officeDocument/2006/relationships/slideLayout" Target="../slideLayouts/slideLayout71.xml"/><Relationship Id="rId5" Type="http://schemas.openxmlformats.org/officeDocument/2006/relationships/image" Target="../media/image628.png"/><Relationship Id="rId4" Type="http://schemas.openxmlformats.org/officeDocument/2006/relationships/image" Target="../media/image627.png"/></Relationships>
</file>

<file path=ppt/slides/_rels/slide8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9.png"/><Relationship Id="rId1" Type="http://schemas.openxmlformats.org/officeDocument/2006/relationships/slideLayout" Target="../slideLayouts/slideLayout71.xml"/><Relationship Id="rId6" Type="http://schemas.openxmlformats.org/officeDocument/2006/relationships/image" Target="../media/image633.svg"/><Relationship Id="rId5" Type="http://schemas.openxmlformats.org/officeDocument/2006/relationships/image" Target="../media/image632.png"/><Relationship Id="rId4" Type="http://schemas.openxmlformats.org/officeDocument/2006/relationships/image" Target="../media/image631.png"/></Relationships>
</file>

<file path=ppt/slides/_rels/slide83.xml.rels><?xml version="1.0" encoding="UTF-8" standalone="yes"?>
<Relationships xmlns="http://schemas.openxmlformats.org/package/2006/relationships"><Relationship Id="rId3" Type="http://schemas.openxmlformats.org/officeDocument/2006/relationships/image" Target="../media/image635.svg"/><Relationship Id="rId2" Type="http://schemas.openxmlformats.org/officeDocument/2006/relationships/image" Target="../media/image634.png"/><Relationship Id="rId1" Type="http://schemas.openxmlformats.org/officeDocument/2006/relationships/slideLayout" Target="../slideLayouts/slideLayout71.xml"/><Relationship Id="rId5" Type="http://schemas.openxmlformats.org/officeDocument/2006/relationships/image" Target="../media/image637.svg"/><Relationship Id="rId4" Type="http://schemas.openxmlformats.org/officeDocument/2006/relationships/image" Target="../media/image636.png"/></Relationships>
</file>

<file path=ppt/slides/_rels/slide84.xml.rels><?xml version="1.0" encoding="UTF-8" standalone="yes"?>
<Relationships xmlns="http://schemas.openxmlformats.org/package/2006/relationships"><Relationship Id="rId2" Type="http://schemas.openxmlformats.org/officeDocument/2006/relationships/image" Target="../media/image638.png"/><Relationship Id="rId1" Type="http://schemas.openxmlformats.org/officeDocument/2006/relationships/slideLayout" Target="../slideLayouts/slideLayout58.xml"/></Relationships>
</file>

<file path=ppt/slides/_rels/slide8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9.png"/><Relationship Id="rId1" Type="http://schemas.openxmlformats.org/officeDocument/2006/relationships/slideLayout" Target="../slideLayouts/slideLayout72.xml"/><Relationship Id="rId6" Type="http://schemas.openxmlformats.org/officeDocument/2006/relationships/image" Target="../media/image643.svg"/><Relationship Id="rId5" Type="http://schemas.openxmlformats.org/officeDocument/2006/relationships/image" Target="../media/image642.png"/><Relationship Id="rId4" Type="http://schemas.openxmlformats.org/officeDocument/2006/relationships/image" Target="../media/image641.png"/></Relationships>
</file>

<file path=ppt/slides/_rels/slide86.xml.rels><?xml version="1.0" encoding="UTF-8" standalone="yes"?>
<Relationships xmlns="http://schemas.openxmlformats.org/package/2006/relationships"><Relationship Id="rId3" Type="http://schemas.openxmlformats.org/officeDocument/2006/relationships/image" Target="../media/image644.pn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8" Type="http://schemas.openxmlformats.org/officeDocument/2006/relationships/image" Target="../media/image651.svg"/><Relationship Id="rId13" Type="http://schemas.openxmlformats.org/officeDocument/2006/relationships/image" Target="../media/image656.png"/><Relationship Id="rId18" Type="http://schemas.openxmlformats.org/officeDocument/2006/relationships/image" Target="../media/image661.svg"/><Relationship Id="rId3" Type="http://schemas.openxmlformats.org/officeDocument/2006/relationships/image" Target="../media/image646.svg"/><Relationship Id="rId7" Type="http://schemas.openxmlformats.org/officeDocument/2006/relationships/image" Target="../media/image650.png"/><Relationship Id="rId12" Type="http://schemas.openxmlformats.org/officeDocument/2006/relationships/image" Target="../media/image655.svg"/><Relationship Id="rId17" Type="http://schemas.openxmlformats.org/officeDocument/2006/relationships/image" Target="../media/image660.png"/><Relationship Id="rId2" Type="http://schemas.openxmlformats.org/officeDocument/2006/relationships/image" Target="../media/image645.png"/><Relationship Id="rId16" Type="http://schemas.openxmlformats.org/officeDocument/2006/relationships/image" Target="../media/image659.svg"/><Relationship Id="rId1" Type="http://schemas.openxmlformats.org/officeDocument/2006/relationships/slideLayout" Target="../slideLayouts/slideLayout70.xml"/><Relationship Id="rId6" Type="http://schemas.openxmlformats.org/officeDocument/2006/relationships/image" Target="../media/image649.svg"/><Relationship Id="rId11" Type="http://schemas.openxmlformats.org/officeDocument/2006/relationships/image" Target="../media/image654.png"/><Relationship Id="rId5" Type="http://schemas.openxmlformats.org/officeDocument/2006/relationships/image" Target="../media/image648.png"/><Relationship Id="rId15" Type="http://schemas.openxmlformats.org/officeDocument/2006/relationships/image" Target="../media/image658.png"/><Relationship Id="rId10" Type="http://schemas.openxmlformats.org/officeDocument/2006/relationships/image" Target="../media/image653.svg"/><Relationship Id="rId4" Type="http://schemas.openxmlformats.org/officeDocument/2006/relationships/image" Target="../media/image647.png"/><Relationship Id="rId9" Type="http://schemas.openxmlformats.org/officeDocument/2006/relationships/image" Target="../media/image652.png"/><Relationship Id="rId14" Type="http://schemas.openxmlformats.org/officeDocument/2006/relationships/image" Target="../media/image657.svg"/></Relationships>
</file>

<file path=ppt/slides/_rels/slide88.xml.rels><?xml version="1.0" encoding="UTF-8" standalone="yes"?>
<Relationships xmlns="http://schemas.openxmlformats.org/package/2006/relationships"><Relationship Id="rId2" Type="http://schemas.openxmlformats.org/officeDocument/2006/relationships/image" Target="../media/image662.png"/><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3" Type="http://schemas.openxmlformats.org/officeDocument/2006/relationships/image" Target="../media/image664.png"/><Relationship Id="rId2" Type="http://schemas.openxmlformats.org/officeDocument/2006/relationships/image" Target="../media/image663.png"/><Relationship Id="rId1" Type="http://schemas.openxmlformats.org/officeDocument/2006/relationships/slideLayout" Target="../slideLayouts/slideLayout62.xml"/><Relationship Id="rId5" Type="http://schemas.openxmlformats.org/officeDocument/2006/relationships/image" Target="../media/image666.svg"/><Relationship Id="rId4" Type="http://schemas.openxmlformats.org/officeDocument/2006/relationships/image" Target="../media/image6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0.xml.rels><?xml version="1.0" encoding="UTF-8" standalone="yes"?>
<Relationships xmlns="http://schemas.openxmlformats.org/package/2006/relationships"><Relationship Id="rId2" Type="http://schemas.openxmlformats.org/officeDocument/2006/relationships/image" Target="../media/image667.png"/><Relationship Id="rId1" Type="http://schemas.openxmlformats.org/officeDocument/2006/relationships/slideLayout" Target="../slideLayouts/slideLayout54.xml"/></Relationships>
</file>

<file path=ppt/slides/_rels/slide91.xml.rels><?xml version="1.0" encoding="UTF-8" standalone="yes"?>
<Relationships xmlns="http://schemas.openxmlformats.org/package/2006/relationships"><Relationship Id="rId8" Type="http://schemas.openxmlformats.org/officeDocument/2006/relationships/image" Target="../media/image674.png"/><Relationship Id="rId13" Type="http://schemas.openxmlformats.org/officeDocument/2006/relationships/image" Target="../media/image679.svg"/><Relationship Id="rId3" Type="http://schemas.openxmlformats.org/officeDocument/2006/relationships/image" Target="../media/image669.png"/><Relationship Id="rId7" Type="http://schemas.openxmlformats.org/officeDocument/2006/relationships/image" Target="../media/image673.svg"/><Relationship Id="rId12" Type="http://schemas.openxmlformats.org/officeDocument/2006/relationships/image" Target="../media/image678.png"/><Relationship Id="rId2" Type="http://schemas.openxmlformats.org/officeDocument/2006/relationships/image" Target="../media/image668.png"/><Relationship Id="rId1" Type="http://schemas.openxmlformats.org/officeDocument/2006/relationships/slideLayout" Target="../slideLayouts/slideLayout65.xml"/><Relationship Id="rId6" Type="http://schemas.openxmlformats.org/officeDocument/2006/relationships/image" Target="../media/image672.png"/><Relationship Id="rId11" Type="http://schemas.openxmlformats.org/officeDocument/2006/relationships/image" Target="../media/image677.svg"/><Relationship Id="rId5" Type="http://schemas.openxmlformats.org/officeDocument/2006/relationships/image" Target="../media/image671.png"/><Relationship Id="rId15" Type="http://schemas.openxmlformats.org/officeDocument/2006/relationships/image" Target="../media/image681.svg"/><Relationship Id="rId10" Type="http://schemas.openxmlformats.org/officeDocument/2006/relationships/image" Target="../media/image676.png"/><Relationship Id="rId4" Type="http://schemas.openxmlformats.org/officeDocument/2006/relationships/image" Target="../media/image670.png"/><Relationship Id="rId9" Type="http://schemas.openxmlformats.org/officeDocument/2006/relationships/image" Target="../media/image675.svg"/><Relationship Id="rId14" Type="http://schemas.openxmlformats.org/officeDocument/2006/relationships/image" Target="../media/image680.png"/></Relationships>
</file>

<file path=ppt/slides/_rels/slide92.xml.rels><?xml version="1.0" encoding="UTF-8" standalone="yes"?>
<Relationships xmlns="http://schemas.openxmlformats.org/package/2006/relationships"><Relationship Id="rId3" Type="http://schemas.openxmlformats.org/officeDocument/2006/relationships/image" Target="../media/image683.png"/><Relationship Id="rId7" Type="http://schemas.openxmlformats.org/officeDocument/2006/relationships/image" Target="../media/image687.svg"/><Relationship Id="rId2" Type="http://schemas.openxmlformats.org/officeDocument/2006/relationships/image" Target="../media/image682.png"/><Relationship Id="rId1" Type="http://schemas.openxmlformats.org/officeDocument/2006/relationships/slideLayout" Target="../slideLayouts/slideLayout65.xml"/><Relationship Id="rId6" Type="http://schemas.openxmlformats.org/officeDocument/2006/relationships/image" Target="../media/image686.png"/><Relationship Id="rId5" Type="http://schemas.openxmlformats.org/officeDocument/2006/relationships/image" Target="../media/image685.png"/><Relationship Id="rId4" Type="http://schemas.openxmlformats.org/officeDocument/2006/relationships/image" Target="../media/image684.png"/></Relationships>
</file>

<file path=ppt/slides/_rels/slide93.xml.rels><?xml version="1.0" encoding="UTF-8" standalone="yes"?>
<Relationships xmlns="http://schemas.openxmlformats.org/package/2006/relationships"><Relationship Id="rId13" Type="http://schemas.openxmlformats.org/officeDocument/2006/relationships/image" Target="../media/image699.png"/><Relationship Id="rId18" Type="http://schemas.openxmlformats.org/officeDocument/2006/relationships/image" Target="../media/image704.svg"/><Relationship Id="rId26" Type="http://schemas.openxmlformats.org/officeDocument/2006/relationships/image" Target="../media/image712.svg"/><Relationship Id="rId3" Type="http://schemas.openxmlformats.org/officeDocument/2006/relationships/image" Target="../media/image689.png"/><Relationship Id="rId21" Type="http://schemas.openxmlformats.org/officeDocument/2006/relationships/image" Target="../media/image707.png"/><Relationship Id="rId34" Type="http://schemas.openxmlformats.org/officeDocument/2006/relationships/image" Target="../media/image720.svg"/><Relationship Id="rId7" Type="http://schemas.openxmlformats.org/officeDocument/2006/relationships/image" Target="../media/image693.png"/><Relationship Id="rId12" Type="http://schemas.openxmlformats.org/officeDocument/2006/relationships/image" Target="../media/image698.svg"/><Relationship Id="rId17" Type="http://schemas.openxmlformats.org/officeDocument/2006/relationships/image" Target="../media/image703.png"/><Relationship Id="rId25" Type="http://schemas.openxmlformats.org/officeDocument/2006/relationships/image" Target="../media/image711.png"/><Relationship Id="rId33" Type="http://schemas.openxmlformats.org/officeDocument/2006/relationships/image" Target="../media/image719.png"/><Relationship Id="rId2" Type="http://schemas.openxmlformats.org/officeDocument/2006/relationships/image" Target="../media/image688.png"/><Relationship Id="rId16" Type="http://schemas.openxmlformats.org/officeDocument/2006/relationships/image" Target="../media/image702.svg"/><Relationship Id="rId20" Type="http://schemas.openxmlformats.org/officeDocument/2006/relationships/image" Target="../media/image706.svg"/><Relationship Id="rId29" Type="http://schemas.openxmlformats.org/officeDocument/2006/relationships/image" Target="../media/image715.png"/><Relationship Id="rId1" Type="http://schemas.openxmlformats.org/officeDocument/2006/relationships/slideLayout" Target="../slideLayouts/slideLayout65.xml"/><Relationship Id="rId6" Type="http://schemas.openxmlformats.org/officeDocument/2006/relationships/image" Target="../media/image692.svg"/><Relationship Id="rId11" Type="http://schemas.openxmlformats.org/officeDocument/2006/relationships/image" Target="../media/image697.png"/><Relationship Id="rId24" Type="http://schemas.openxmlformats.org/officeDocument/2006/relationships/image" Target="../media/image710.svg"/><Relationship Id="rId32" Type="http://schemas.openxmlformats.org/officeDocument/2006/relationships/image" Target="../media/image718.svg"/><Relationship Id="rId5" Type="http://schemas.openxmlformats.org/officeDocument/2006/relationships/image" Target="../media/image691.png"/><Relationship Id="rId15" Type="http://schemas.openxmlformats.org/officeDocument/2006/relationships/image" Target="../media/image701.png"/><Relationship Id="rId23" Type="http://schemas.openxmlformats.org/officeDocument/2006/relationships/image" Target="../media/image709.png"/><Relationship Id="rId28" Type="http://schemas.openxmlformats.org/officeDocument/2006/relationships/image" Target="../media/image714.svg"/><Relationship Id="rId36" Type="http://schemas.openxmlformats.org/officeDocument/2006/relationships/image" Target="../media/image722.svg"/><Relationship Id="rId10" Type="http://schemas.openxmlformats.org/officeDocument/2006/relationships/image" Target="../media/image696.svg"/><Relationship Id="rId19" Type="http://schemas.openxmlformats.org/officeDocument/2006/relationships/image" Target="../media/image705.png"/><Relationship Id="rId31" Type="http://schemas.openxmlformats.org/officeDocument/2006/relationships/image" Target="../media/image717.png"/><Relationship Id="rId4" Type="http://schemas.openxmlformats.org/officeDocument/2006/relationships/image" Target="../media/image690.png"/><Relationship Id="rId9" Type="http://schemas.openxmlformats.org/officeDocument/2006/relationships/image" Target="../media/image695.png"/><Relationship Id="rId14" Type="http://schemas.openxmlformats.org/officeDocument/2006/relationships/image" Target="../media/image700.svg"/><Relationship Id="rId22" Type="http://schemas.openxmlformats.org/officeDocument/2006/relationships/image" Target="../media/image708.svg"/><Relationship Id="rId27" Type="http://schemas.openxmlformats.org/officeDocument/2006/relationships/image" Target="../media/image713.png"/><Relationship Id="rId30" Type="http://schemas.openxmlformats.org/officeDocument/2006/relationships/image" Target="../media/image716.svg"/><Relationship Id="rId35" Type="http://schemas.openxmlformats.org/officeDocument/2006/relationships/image" Target="../media/image721.png"/><Relationship Id="rId8" Type="http://schemas.openxmlformats.org/officeDocument/2006/relationships/image" Target="../media/image694.svg"/></Relationships>
</file>

<file path=ppt/slides/_rels/slide94.xml.rels><?xml version="1.0" encoding="UTF-8" standalone="yes"?>
<Relationships xmlns="http://schemas.openxmlformats.org/package/2006/relationships"><Relationship Id="rId8" Type="http://schemas.openxmlformats.org/officeDocument/2006/relationships/image" Target="../media/image729.png"/><Relationship Id="rId3" Type="http://schemas.openxmlformats.org/officeDocument/2006/relationships/image" Target="../media/image724.svg"/><Relationship Id="rId7" Type="http://schemas.openxmlformats.org/officeDocument/2006/relationships/image" Target="../media/image728.svg"/><Relationship Id="rId2" Type="http://schemas.openxmlformats.org/officeDocument/2006/relationships/image" Target="../media/image723.png"/><Relationship Id="rId1" Type="http://schemas.openxmlformats.org/officeDocument/2006/relationships/slideLayout" Target="../slideLayouts/slideLayout65.xml"/><Relationship Id="rId6" Type="http://schemas.openxmlformats.org/officeDocument/2006/relationships/image" Target="../media/image727.png"/><Relationship Id="rId5" Type="http://schemas.openxmlformats.org/officeDocument/2006/relationships/image" Target="../media/image726.svg"/><Relationship Id="rId4" Type="http://schemas.openxmlformats.org/officeDocument/2006/relationships/image" Target="../media/image725.png"/><Relationship Id="rId9" Type="http://schemas.openxmlformats.org/officeDocument/2006/relationships/image" Target="../media/image730.svg"/></Relationships>
</file>

<file path=ppt/slides/_rels/slide95.xml.rels><?xml version="1.0" encoding="UTF-8" standalone="yes"?>
<Relationships xmlns="http://schemas.openxmlformats.org/package/2006/relationships"><Relationship Id="rId13" Type="http://schemas.openxmlformats.org/officeDocument/2006/relationships/image" Target="../media/image742.svg"/><Relationship Id="rId18" Type="http://schemas.openxmlformats.org/officeDocument/2006/relationships/image" Target="../media/image747.png"/><Relationship Id="rId26" Type="http://schemas.openxmlformats.org/officeDocument/2006/relationships/image" Target="../media/image755.png"/><Relationship Id="rId39" Type="http://schemas.openxmlformats.org/officeDocument/2006/relationships/image" Target="../media/image768.svg"/><Relationship Id="rId21" Type="http://schemas.openxmlformats.org/officeDocument/2006/relationships/image" Target="../media/image750.svg"/><Relationship Id="rId34" Type="http://schemas.openxmlformats.org/officeDocument/2006/relationships/image" Target="../media/image763.png"/><Relationship Id="rId42" Type="http://schemas.openxmlformats.org/officeDocument/2006/relationships/image" Target="../media/image771.png"/><Relationship Id="rId47" Type="http://schemas.openxmlformats.org/officeDocument/2006/relationships/image" Target="../media/image776.svg"/><Relationship Id="rId50" Type="http://schemas.openxmlformats.org/officeDocument/2006/relationships/image" Target="../media/image779.png"/><Relationship Id="rId55" Type="http://schemas.openxmlformats.org/officeDocument/2006/relationships/image" Target="../media/image784.svg"/><Relationship Id="rId7" Type="http://schemas.openxmlformats.org/officeDocument/2006/relationships/image" Target="../media/image736.svg"/><Relationship Id="rId2" Type="http://schemas.openxmlformats.org/officeDocument/2006/relationships/image" Target="../media/image731.png"/><Relationship Id="rId16" Type="http://schemas.openxmlformats.org/officeDocument/2006/relationships/image" Target="../media/image745.png"/><Relationship Id="rId29" Type="http://schemas.openxmlformats.org/officeDocument/2006/relationships/image" Target="../media/image758.svg"/><Relationship Id="rId11" Type="http://schemas.openxmlformats.org/officeDocument/2006/relationships/image" Target="../media/image740.svg"/><Relationship Id="rId24" Type="http://schemas.openxmlformats.org/officeDocument/2006/relationships/image" Target="../media/image753.png"/><Relationship Id="rId32" Type="http://schemas.openxmlformats.org/officeDocument/2006/relationships/image" Target="../media/image761.png"/><Relationship Id="rId37" Type="http://schemas.openxmlformats.org/officeDocument/2006/relationships/image" Target="../media/image766.svg"/><Relationship Id="rId40" Type="http://schemas.openxmlformats.org/officeDocument/2006/relationships/image" Target="../media/image769.png"/><Relationship Id="rId45" Type="http://schemas.openxmlformats.org/officeDocument/2006/relationships/image" Target="../media/image774.svg"/><Relationship Id="rId53" Type="http://schemas.openxmlformats.org/officeDocument/2006/relationships/image" Target="../media/image782.svg"/><Relationship Id="rId5" Type="http://schemas.openxmlformats.org/officeDocument/2006/relationships/image" Target="../media/image734.svg"/><Relationship Id="rId10" Type="http://schemas.openxmlformats.org/officeDocument/2006/relationships/image" Target="../media/image739.png"/><Relationship Id="rId19" Type="http://schemas.openxmlformats.org/officeDocument/2006/relationships/image" Target="../media/image748.svg"/><Relationship Id="rId31" Type="http://schemas.openxmlformats.org/officeDocument/2006/relationships/image" Target="../media/image760.svg"/><Relationship Id="rId44" Type="http://schemas.openxmlformats.org/officeDocument/2006/relationships/image" Target="../media/image773.png"/><Relationship Id="rId52" Type="http://schemas.openxmlformats.org/officeDocument/2006/relationships/image" Target="../media/image781.png"/><Relationship Id="rId4" Type="http://schemas.openxmlformats.org/officeDocument/2006/relationships/image" Target="../media/image733.png"/><Relationship Id="rId9" Type="http://schemas.openxmlformats.org/officeDocument/2006/relationships/image" Target="../media/image738.svg"/><Relationship Id="rId14" Type="http://schemas.openxmlformats.org/officeDocument/2006/relationships/image" Target="../media/image743.png"/><Relationship Id="rId22" Type="http://schemas.openxmlformats.org/officeDocument/2006/relationships/image" Target="../media/image751.png"/><Relationship Id="rId27" Type="http://schemas.openxmlformats.org/officeDocument/2006/relationships/image" Target="../media/image756.svg"/><Relationship Id="rId30" Type="http://schemas.openxmlformats.org/officeDocument/2006/relationships/image" Target="../media/image759.png"/><Relationship Id="rId35" Type="http://schemas.openxmlformats.org/officeDocument/2006/relationships/image" Target="../media/image764.svg"/><Relationship Id="rId43" Type="http://schemas.openxmlformats.org/officeDocument/2006/relationships/image" Target="../media/image772.svg"/><Relationship Id="rId48" Type="http://schemas.openxmlformats.org/officeDocument/2006/relationships/image" Target="../media/image777.png"/><Relationship Id="rId8" Type="http://schemas.openxmlformats.org/officeDocument/2006/relationships/image" Target="../media/image737.png"/><Relationship Id="rId51" Type="http://schemas.openxmlformats.org/officeDocument/2006/relationships/image" Target="../media/image780.svg"/><Relationship Id="rId3" Type="http://schemas.openxmlformats.org/officeDocument/2006/relationships/image" Target="../media/image732.svg"/><Relationship Id="rId12" Type="http://schemas.openxmlformats.org/officeDocument/2006/relationships/image" Target="../media/image741.png"/><Relationship Id="rId17" Type="http://schemas.openxmlformats.org/officeDocument/2006/relationships/image" Target="../media/image746.svg"/><Relationship Id="rId25" Type="http://schemas.openxmlformats.org/officeDocument/2006/relationships/image" Target="../media/image754.svg"/><Relationship Id="rId33" Type="http://schemas.openxmlformats.org/officeDocument/2006/relationships/image" Target="../media/image762.svg"/><Relationship Id="rId38" Type="http://schemas.openxmlformats.org/officeDocument/2006/relationships/image" Target="../media/image767.png"/><Relationship Id="rId46" Type="http://schemas.openxmlformats.org/officeDocument/2006/relationships/image" Target="../media/image775.png"/><Relationship Id="rId20" Type="http://schemas.openxmlformats.org/officeDocument/2006/relationships/image" Target="../media/image749.png"/><Relationship Id="rId41" Type="http://schemas.openxmlformats.org/officeDocument/2006/relationships/image" Target="../media/image770.svg"/><Relationship Id="rId54" Type="http://schemas.openxmlformats.org/officeDocument/2006/relationships/image" Target="../media/image783.png"/><Relationship Id="rId1" Type="http://schemas.openxmlformats.org/officeDocument/2006/relationships/slideLayout" Target="../slideLayouts/slideLayout74.xml"/><Relationship Id="rId6" Type="http://schemas.openxmlformats.org/officeDocument/2006/relationships/image" Target="../media/image735.png"/><Relationship Id="rId15" Type="http://schemas.openxmlformats.org/officeDocument/2006/relationships/image" Target="../media/image744.svg"/><Relationship Id="rId23" Type="http://schemas.openxmlformats.org/officeDocument/2006/relationships/image" Target="../media/image752.svg"/><Relationship Id="rId28" Type="http://schemas.openxmlformats.org/officeDocument/2006/relationships/image" Target="../media/image757.png"/><Relationship Id="rId36" Type="http://schemas.openxmlformats.org/officeDocument/2006/relationships/image" Target="../media/image765.png"/><Relationship Id="rId49" Type="http://schemas.openxmlformats.org/officeDocument/2006/relationships/image" Target="../media/image778.svg"/></Relationships>
</file>

<file path=ppt/slides/_rels/slide96.xml.rels><?xml version="1.0" encoding="UTF-8" standalone="yes"?>
<Relationships xmlns="http://schemas.openxmlformats.org/package/2006/relationships"><Relationship Id="rId13" Type="http://schemas.openxmlformats.org/officeDocument/2006/relationships/image" Target="../media/image796.svg"/><Relationship Id="rId18" Type="http://schemas.openxmlformats.org/officeDocument/2006/relationships/image" Target="../media/image801.png"/><Relationship Id="rId26" Type="http://schemas.openxmlformats.org/officeDocument/2006/relationships/image" Target="../media/image809.png"/><Relationship Id="rId39" Type="http://schemas.openxmlformats.org/officeDocument/2006/relationships/image" Target="../media/image822.svg"/><Relationship Id="rId21" Type="http://schemas.openxmlformats.org/officeDocument/2006/relationships/image" Target="../media/image804.svg"/><Relationship Id="rId34" Type="http://schemas.openxmlformats.org/officeDocument/2006/relationships/image" Target="../media/image817.png"/><Relationship Id="rId42" Type="http://schemas.openxmlformats.org/officeDocument/2006/relationships/image" Target="../media/image825.png"/><Relationship Id="rId47" Type="http://schemas.openxmlformats.org/officeDocument/2006/relationships/image" Target="../media/image830.svg"/><Relationship Id="rId50" Type="http://schemas.openxmlformats.org/officeDocument/2006/relationships/image" Target="../media/image833.png"/><Relationship Id="rId7" Type="http://schemas.openxmlformats.org/officeDocument/2006/relationships/image" Target="../media/image790.svg"/><Relationship Id="rId2" Type="http://schemas.openxmlformats.org/officeDocument/2006/relationships/image" Target="../media/image785.png"/><Relationship Id="rId16" Type="http://schemas.openxmlformats.org/officeDocument/2006/relationships/image" Target="../media/image799.png"/><Relationship Id="rId29" Type="http://schemas.openxmlformats.org/officeDocument/2006/relationships/image" Target="../media/image812.svg"/><Relationship Id="rId11" Type="http://schemas.openxmlformats.org/officeDocument/2006/relationships/image" Target="../media/image794.svg"/><Relationship Id="rId24" Type="http://schemas.openxmlformats.org/officeDocument/2006/relationships/image" Target="../media/image807.png"/><Relationship Id="rId32" Type="http://schemas.openxmlformats.org/officeDocument/2006/relationships/image" Target="../media/image815.png"/><Relationship Id="rId37" Type="http://schemas.openxmlformats.org/officeDocument/2006/relationships/image" Target="../media/image820.svg"/><Relationship Id="rId40" Type="http://schemas.openxmlformats.org/officeDocument/2006/relationships/image" Target="../media/image823.png"/><Relationship Id="rId45" Type="http://schemas.openxmlformats.org/officeDocument/2006/relationships/image" Target="../media/image828.svg"/><Relationship Id="rId53" Type="http://schemas.openxmlformats.org/officeDocument/2006/relationships/image" Target="../media/image836.svg"/><Relationship Id="rId5" Type="http://schemas.openxmlformats.org/officeDocument/2006/relationships/image" Target="../media/image788.svg"/><Relationship Id="rId10" Type="http://schemas.openxmlformats.org/officeDocument/2006/relationships/image" Target="../media/image793.png"/><Relationship Id="rId19" Type="http://schemas.openxmlformats.org/officeDocument/2006/relationships/image" Target="../media/image802.svg"/><Relationship Id="rId31" Type="http://schemas.openxmlformats.org/officeDocument/2006/relationships/image" Target="../media/image814.svg"/><Relationship Id="rId44" Type="http://schemas.openxmlformats.org/officeDocument/2006/relationships/image" Target="../media/image827.png"/><Relationship Id="rId52" Type="http://schemas.openxmlformats.org/officeDocument/2006/relationships/image" Target="../media/image835.png"/><Relationship Id="rId4" Type="http://schemas.openxmlformats.org/officeDocument/2006/relationships/image" Target="../media/image787.png"/><Relationship Id="rId9" Type="http://schemas.openxmlformats.org/officeDocument/2006/relationships/image" Target="../media/image792.svg"/><Relationship Id="rId14" Type="http://schemas.openxmlformats.org/officeDocument/2006/relationships/image" Target="../media/image797.png"/><Relationship Id="rId22" Type="http://schemas.openxmlformats.org/officeDocument/2006/relationships/image" Target="../media/image805.png"/><Relationship Id="rId27" Type="http://schemas.openxmlformats.org/officeDocument/2006/relationships/image" Target="../media/image810.svg"/><Relationship Id="rId30" Type="http://schemas.openxmlformats.org/officeDocument/2006/relationships/image" Target="../media/image813.png"/><Relationship Id="rId35" Type="http://schemas.openxmlformats.org/officeDocument/2006/relationships/image" Target="../media/image818.svg"/><Relationship Id="rId43" Type="http://schemas.openxmlformats.org/officeDocument/2006/relationships/image" Target="../media/image826.svg"/><Relationship Id="rId48" Type="http://schemas.openxmlformats.org/officeDocument/2006/relationships/image" Target="../media/image831.png"/><Relationship Id="rId8" Type="http://schemas.openxmlformats.org/officeDocument/2006/relationships/image" Target="../media/image791.png"/><Relationship Id="rId51" Type="http://schemas.openxmlformats.org/officeDocument/2006/relationships/image" Target="../media/image834.svg"/><Relationship Id="rId3" Type="http://schemas.openxmlformats.org/officeDocument/2006/relationships/image" Target="../media/image786.svg"/><Relationship Id="rId12" Type="http://schemas.openxmlformats.org/officeDocument/2006/relationships/image" Target="../media/image795.png"/><Relationship Id="rId17" Type="http://schemas.openxmlformats.org/officeDocument/2006/relationships/image" Target="../media/image800.svg"/><Relationship Id="rId25" Type="http://schemas.openxmlformats.org/officeDocument/2006/relationships/image" Target="../media/image808.svg"/><Relationship Id="rId33" Type="http://schemas.openxmlformats.org/officeDocument/2006/relationships/image" Target="../media/image816.svg"/><Relationship Id="rId38" Type="http://schemas.openxmlformats.org/officeDocument/2006/relationships/image" Target="../media/image821.png"/><Relationship Id="rId46" Type="http://schemas.openxmlformats.org/officeDocument/2006/relationships/image" Target="../media/image829.png"/><Relationship Id="rId20" Type="http://schemas.openxmlformats.org/officeDocument/2006/relationships/image" Target="../media/image803.png"/><Relationship Id="rId41" Type="http://schemas.openxmlformats.org/officeDocument/2006/relationships/image" Target="../media/image824.svg"/><Relationship Id="rId1" Type="http://schemas.openxmlformats.org/officeDocument/2006/relationships/slideLayout" Target="../slideLayouts/slideLayout74.xml"/><Relationship Id="rId6" Type="http://schemas.openxmlformats.org/officeDocument/2006/relationships/image" Target="../media/image789.png"/><Relationship Id="rId15" Type="http://schemas.openxmlformats.org/officeDocument/2006/relationships/image" Target="../media/image798.svg"/><Relationship Id="rId23" Type="http://schemas.openxmlformats.org/officeDocument/2006/relationships/image" Target="../media/image806.svg"/><Relationship Id="rId28" Type="http://schemas.openxmlformats.org/officeDocument/2006/relationships/image" Target="../media/image811.png"/><Relationship Id="rId36" Type="http://schemas.openxmlformats.org/officeDocument/2006/relationships/image" Target="../media/image819.png"/><Relationship Id="rId49" Type="http://schemas.openxmlformats.org/officeDocument/2006/relationships/image" Target="../media/image832.svg"/></Relationships>
</file>

<file path=ppt/slides/_rels/slide97.xml.rels><?xml version="1.0" encoding="UTF-8" standalone="yes"?>
<Relationships xmlns="http://schemas.openxmlformats.org/package/2006/relationships"><Relationship Id="rId2" Type="http://schemas.openxmlformats.org/officeDocument/2006/relationships/image" Target="../media/image837.png"/><Relationship Id="rId1" Type="http://schemas.openxmlformats.org/officeDocument/2006/relationships/slideLayout" Target="../slideLayouts/slideLayout58.xml"/></Relationships>
</file>

<file path=ppt/slides/_rels/slide98.xml.rels><?xml version="1.0" encoding="UTF-8" standalone="yes"?>
<Relationships xmlns="http://schemas.openxmlformats.org/package/2006/relationships"><Relationship Id="rId3" Type="http://schemas.openxmlformats.org/officeDocument/2006/relationships/image" Target="../media/image839.png"/><Relationship Id="rId2" Type="http://schemas.openxmlformats.org/officeDocument/2006/relationships/image" Target="../media/image838.png"/><Relationship Id="rId1" Type="http://schemas.openxmlformats.org/officeDocument/2006/relationships/slideLayout" Target="../slideLayouts/slideLayout72.xml"/><Relationship Id="rId5" Type="http://schemas.openxmlformats.org/officeDocument/2006/relationships/image" Target="../media/image841.png"/><Relationship Id="rId4" Type="http://schemas.openxmlformats.org/officeDocument/2006/relationships/image" Target="../media/image840.png"/></Relationships>
</file>

<file path=ppt/slides/_rels/slide99.xml.rels><?xml version="1.0" encoding="UTF-8" standalone="yes"?>
<Relationships xmlns="http://schemas.openxmlformats.org/package/2006/relationships"><Relationship Id="rId8" Type="http://schemas.openxmlformats.org/officeDocument/2006/relationships/image" Target="../media/image848.png"/><Relationship Id="rId13" Type="http://schemas.openxmlformats.org/officeDocument/2006/relationships/image" Target="../media/image853.svg"/><Relationship Id="rId3" Type="http://schemas.openxmlformats.org/officeDocument/2006/relationships/image" Target="../media/image843.png"/><Relationship Id="rId7" Type="http://schemas.openxmlformats.org/officeDocument/2006/relationships/image" Target="../media/image847.svg"/><Relationship Id="rId12" Type="http://schemas.openxmlformats.org/officeDocument/2006/relationships/image" Target="../media/image852.png"/><Relationship Id="rId17" Type="http://schemas.openxmlformats.org/officeDocument/2006/relationships/image" Target="../media/image857.svg"/><Relationship Id="rId2" Type="http://schemas.openxmlformats.org/officeDocument/2006/relationships/image" Target="../media/image842.png"/><Relationship Id="rId16" Type="http://schemas.openxmlformats.org/officeDocument/2006/relationships/image" Target="../media/image856.png"/><Relationship Id="rId1" Type="http://schemas.openxmlformats.org/officeDocument/2006/relationships/slideLayout" Target="../slideLayouts/slideLayout72.xml"/><Relationship Id="rId6" Type="http://schemas.openxmlformats.org/officeDocument/2006/relationships/image" Target="../media/image846.png"/><Relationship Id="rId11" Type="http://schemas.openxmlformats.org/officeDocument/2006/relationships/image" Target="../media/image851.svg"/><Relationship Id="rId5" Type="http://schemas.openxmlformats.org/officeDocument/2006/relationships/image" Target="../media/image845.png"/><Relationship Id="rId15" Type="http://schemas.openxmlformats.org/officeDocument/2006/relationships/image" Target="../media/image855.svg"/><Relationship Id="rId10" Type="http://schemas.openxmlformats.org/officeDocument/2006/relationships/image" Target="../media/image850.png"/><Relationship Id="rId4" Type="http://schemas.openxmlformats.org/officeDocument/2006/relationships/image" Target="../media/image844.png"/><Relationship Id="rId9" Type="http://schemas.openxmlformats.org/officeDocument/2006/relationships/image" Target="../media/image849.svg"/><Relationship Id="rId14" Type="http://schemas.openxmlformats.org/officeDocument/2006/relationships/image" Target="../media/image8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12-2022.01.31</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chemeClr val="bg1"/>
                </a:solidFill>
                <a:latin typeface="Arial" panose="020B0604020202020204" pitchFamily="34" charset="0"/>
              </a:rPr>
              <a:pPr fontAlgn="base">
                <a:spcBef>
                  <a:spcPct val="0"/>
                </a:spcBef>
                <a:spcAft>
                  <a:spcPct val="0"/>
                </a:spcAft>
              </a:pPr>
              <a:t>10</a:t>
            </a:fld>
            <a:endParaRPr lang="en-US" altLang="en-US" dirty="0">
              <a:solidFill>
                <a:schemeClr val="bg1"/>
              </a:solidFill>
              <a:latin typeface="Arial" panose="020B0604020202020204" pitchFamily="34" charset="0"/>
            </a:endParaRPr>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grpSp>
      <p:pic>
        <p:nvPicPr>
          <p:cNvPr id="46094" name="Graphic 29">
            <a:extLst>
              <a:ext uri="{FF2B5EF4-FFF2-40B4-BE49-F238E27FC236}">
                <a16:creationId xmlns:a16="http://schemas.microsoft.com/office/drawing/2014/main" id="{9980ED4F-0423-8343-A2EE-BAC3A988A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200" y="13430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5332D85D-EF39-9E41-AE96-E0EE6A3A47B0}"/>
              </a:ext>
            </a:extLst>
          </p:cNvPr>
          <p:cNvSpPr/>
          <p:nvPr/>
        </p:nvSpPr>
        <p:spPr>
          <a:xfrm>
            <a:off x="1358899" y="1339915"/>
            <a:ext cx="1831975" cy="1063537"/>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grpSp>
        <p:nvGrpSpPr>
          <p:cNvPr id="39" name="Group 38">
            <a:extLst>
              <a:ext uri="{FF2B5EF4-FFF2-40B4-BE49-F238E27FC236}">
                <a16:creationId xmlns:a16="http://schemas.microsoft.com/office/drawing/2014/main" id="{AFC74E9E-0D7E-BB42-9ED0-FFDD2CA439CF}"/>
              </a:ext>
            </a:extLst>
          </p:cNvPr>
          <p:cNvGrpSpPr/>
          <p:nvPr/>
        </p:nvGrpSpPr>
        <p:grpSpPr>
          <a:xfrm>
            <a:off x="5340350" y="1525820"/>
            <a:ext cx="1371600" cy="608074"/>
            <a:chOff x="5340350" y="1525820"/>
            <a:chExt cx="1645920" cy="608074"/>
          </a:xfrm>
        </p:grpSpPr>
        <p:cxnSp>
          <p:nvCxnSpPr>
            <p:cNvPr id="40" name="Straight Arrow Connector 39">
              <a:extLst>
                <a:ext uri="{FF2B5EF4-FFF2-40B4-BE49-F238E27FC236}">
                  <a16:creationId xmlns:a16="http://schemas.microsoft.com/office/drawing/2014/main" id="{18A3FE00-CAF9-D247-B224-8B82A103E5BF}"/>
                </a:ext>
              </a:extLst>
            </p:cNvPr>
            <p:cNvCxnSpPr/>
            <p:nvPr/>
          </p:nvCxnSpPr>
          <p:spPr>
            <a:xfrm>
              <a:off x="5340350" y="1917624"/>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DFF8CB5-C762-DE4F-81C1-9193CED835A6}"/>
                </a:ext>
              </a:extLst>
            </p:cNvPr>
            <p:cNvCxnSpPr/>
            <p:nvPr/>
          </p:nvCxnSpPr>
          <p:spPr>
            <a:xfrm>
              <a:off x="5340350" y="2133894"/>
              <a:ext cx="164592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7D26AF9-39A7-4542-8CDF-3B4C9B53953C}"/>
                </a:ext>
              </a:extLst>
            </p:cNvPr>
            <p:cNvCxnSpPr>
              <a:cxnSpLocks/>
            </p:cNvCxnSpPr>
            <p:nvPr/>
          </p:nvCxnSpPr>
          <p:spPr>
            <a:xfrm>
              <a:off x="5340350" y="1728866"/>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7012E8-1FE0-974A-9B10-EB6CAF8F9F22}"/>
                </a:ext>
              </a:extLst>
            </p:cNvPr>
            <p:cNvCxnSpPr/>
            <p:nvPr/>
          </p:nvCxnSpPr>
          <p:spPr>
            <a:xfrm>
              <a:off x="5340350" y="1525820"/>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4" name="Graphic 33">
            <a:extLst>
              <a:ext uri="{FF2B5EF4-FFF2-40B4-BE49-F238E27FC236}">
                <a16:creationId xmlns:a16="http://schemas.microsoft.com/office/drawing/2014/main" id="{88369FB5-CE53-1343-A6E5-D881B55088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9764" y="4045995"/>
            <a:ext cx="639260" cy="639260"/>
          </a:xfrm>
          <a:prstGeom prst="rect">
            <a:avLst/>
          </a:prstGeom>
        </p:spPr>
      </p:pic>
      <p:pic>
        <p:nvPicPr>
          <p:cNvPr id="35" name="Graphic 34">
            <a:extLst>
              <a:ext uri="{FF2B5EF4-FFF2-40B4-BE49-F238E27FC236}">
                <a16:creationId xmlns:a16="http://schemas.microsoft.com/office/drawing/2014/main" id="{61AB12B1-038A-5A48-80CE-CC1766D7AE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8898" y="1343742"/>
            <a:ext cx="381000" cy="381000"/>
          </a:xfrm>
          <a:prstGeom prst="rect">
            <a:avLst/>
          </a:prstGeom>
        </p:spPr>
      </p:pic>
    </p:spTree>
    <p:extLst>
      <p:ext uri="{BB962C8B-B14F-4D97-AF65-F5344CB8AC3E}">
        <p14:creationId xmlns:p14="http://schemas.microsoft.com/office/powerpoint/2010/main" val="36497818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chemeClr val="bg1"/>
                </a:solidFill>
                <a:latin typeface="Arial" panose="020B0604020202020204" pitchFamily="34" charset="0"/>
              </a:rPr>
              <a:pPr fontAlgn="base">
                <a:spcBef>
                  <a:spcPct val="0"/>
                </a:spcBef>
                <a:spcAft>
                  <a:spcPct val="0"/>
                </a:spcAft>
              </a:pPr>
              <a:t>100</a:t>
            </a:fld>
            <a:endParaRPr lang="en-US" altLang="en-US" dirty="0">
              <a:solidFill>
                <a:schemeClr val="bg1"/>
              </a:solidFill>
              <a:latin typeface="Arial" panose="020B0604020202020204" pitchFamily="34" charset="0"/>
            </a:endParaRPr>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eaLnBrk="1" hangingPunct="1"/>
            <a:r>
              <a:rPr lang="en-US" altLang="en-US" dirty="0"/>
              <a:t>Machine Learning</a:t>
            </a: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p:txBody>
          <a:bodyPr/>
          <a:lstStyle/>
          <a:p>
            <a:pPr eaLnBrk="1" hangingPunct="1"/>
            <a:r>
              <a:rPr lang="en-US" altLang="en-US" dirty="0"/>
              <a:t>3/9</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20012820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chemeClr val="bg1"/>
                </a:solidFill>
                <a:latin typeface="Arial" panose="020B0604020202020204" pitchFamily="34" charset="0"/>
              </a:rPr>
              <a:pPr fontAlgn="base">
                <a:spcBef>
                  <a:spcPct val="0"/>
                </a:spcBef>
                <a:spcAft>
                  <a:spcPct val="0"/>
                </a:spcAft>
              </a:pPr>
              <a:t>101</a:t>
            </a:fld>
            <a:endParaRPr lang="en-US" altLang="en-US" dirty="0">
              <a:solidFill>
                <a:schemeClr val="bg1"/>
              </a:solidFill>
              <a:latin typeface="Arial" panose="020B0604020202020204" pitchFamily="34" charset="0"/>
            </a:endParaRPr>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eaLnBrk="1" hangingPunct="1"/>
            <a:r>
              <a:rPr lang="en-US" altLang="en-US" dirty="0"/>
              <a:t>Machine Learning</a:t>
            </a: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p:txBody>
          <a:bodyPr/>
          <a:lstStyle/>
          <a:p>
            <a:pPr eaLnBrk="1" hangingPunct="1"/>
            <a:r>
              <a:rPr lang="en-US" altLang="en-US" dirty="0"/>
              <a:t>4/9</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DeepRacer</a:t>
            </a:r>
          </a:p>
        </p:txBody>
      </p:sp>
    </p:spTree>
    <p:extLst>
      <p:ext uri="{BB962C8B-B14F-4D97-AF65-F5344CB8AC3E}">
        <p14:creationId xmlns:p14="http://schemas.microsoft.com/office/powerpoint/2010/main" val="27056255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chemeClr val="bg1"/>
                </a:solidFill>
                <a:latin typeface="Arial" panose="020B0604020202020204" pitchFamily="34" charset="0"/>
              </a:rPr>
              <a:pPr fontAlgn="base">
                <a:spcBef>
                  <a:spcPct val="0"/>
                </a:spcBef>
                <a:spcAft>
                  <a:spcPct val="0"/>
                </a:spcAft>
              </a:pPr>
              <a:t>102</a:t>
            </a:fld>
            <a:endParaRPr lang="en-US" altLang="en-US" dirty="0">
              <a:solidFill>
                <a:schemeClr val="bg1"/>
              </a:solidFill>
              <a:latin typeface="Arial" panose="020B0604020202020204" pitchFamily="34" charset="0"/>
            </a:endParaRPr>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eaLnBrk="1" hangingPunct="1"/>
            <a:r>
              <a:rPr lang="en-US" altLang="en-US" dirty="0"/>
              <a:t>Machine Learning</a:t>
            </a: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p:txBody>
          <a:bodyPr/>
          <a:lstStyle/>
          <a:p>
            <a:pPr eaLnBrk="1" hangingPunct="1"/>
            <a:r>
              <a:rPr lang="en-US" altLang="en-US" dirty="0"/>
              <a:t>5/9</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extLst>
      <p:ext uri="{BB962C8B-B14F-4D97-AF65-F5344CB8AC3E}">
        <p14:creationId xmlns:p14="http://schemas.microsoft.com/office/powerpoint/2010/main" val="14487365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103</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6/9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TorchServe</a:t>
            </a:r>
          </a:p>
        </p:txBody>
      </p:sp>
    </p:spTree>
    <p:extLst>
      <p:ext uri="{BB962C8B-B14F-4D97-AF65-F5344CB8AC3E}">
        <p14:creationId xmlns:p14="http://schemas.microsoft.com/office/powerpoint/2010/main" val="5187126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104</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7/9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4657841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105</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8/9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9" name="TextBox 16">
            <a:extLst>
              <a:ext uri="{FF2B5EF4-FFF2-40B4-BE49-F238E27FC236}">
                <a16:creationId xmlns:a16="http://schemas.microsoft.com/office/drawing/2014/main" id="{36E70C29-5AC2-BB4E-A0E0-5FE7CE87F7A8}"/>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pic>
        <p:nvPicPr>
          <p:cNvPr id="21" name="Graphic 20">
            <a:extLst>
              <a:ext uri="{FF2B5EF4-FFF2-40B4-BE49-F238E27FC236}">
                <a16:creationId xmlns:a16="http://schemas.microsoft.com/office/drawing/2014/main" id="{D54EBD17-7E46-4F43-9A46-39C8D30AE59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8808" y="2794000"/>
            <a:ext cx="457200" cy="457200"/>
          </a:xfrm>
          <a:prstGeom prst="rect">
            <a:avLst/>
          </a:prstGeom>
        </p:spPr>
      </p:pic>
    </p:spTree>
    <p:extLst>
      <p:ext uri="{BB962C8B-B14F-4D97-AF65-F5344CB8AC3E}">
        <p14:creationId xmlns:p14="http://schemas.microsoft.com/office/powerpoint/2010/main" val="8918472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106</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9/9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Tree>
    <p:extLst>
      <p:ext uri="{BB962C8B-B14F-4D97-AF65-F5344CB8AC3E}">
        <p14:creationId xmlns:p14="http://schemas.microsoft.com/office/powerpoint/2010/main" val="20849369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chemeClr val="bg1"/>
                </a:solidFill>
                <a:latin typeface="Arial" panose="020B0604020202020204" pitchFamily="34" charset="0"/>
              </a:rPr>
              <a:pPr fontAlgn="base">
                <a:spcBef>
                  <a:spcPct val="0"/>
                </a:spcBef>
                <a:spcAft>
                  <a:spcPct val="0"/>
                </a:spcAft>
              </a:pPr>
              <a:t>107</a:t>
            </a:fld>
            <a:endParaRPr lang="en-US" altLang="en-US" dirty="0">
              <a:solidFill>
                <a:schemeClr val="bg1"/>
              </a:solidFill>
              <a:latin typeface="Arial" panose="020B0604020202020204" pitchFamily="34" charset="0"/>
            </a:endParaRPr>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pPr eaLnBrk="1" hangingPunct="1"/>
            <a:r>
              <a:rPr lang="en-US" altLang="en-US" dirty="0"/>
              <a:t>Management &amp; Governance</a:t>
            </a: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927698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chemeClr val="bg1"/>
                </a:solidFill>
                <a:latin typeface="Arial" panose="020B0604020202020204" pitchFamily="34" charset="0"/>
              </a:rPr>
              <a:pPr fontAlgn="base">
                <a:spcBef>
                  <a:spcPct val="0"/>
                </a:spcBef>
                <a:spcAft>
                  <a:spcPct val="0"/>
                </a:spcAft>
              </a:pPr>
              <a:t>108</a:t>
            </a:fld>
            <a:endParaRPr lang="en-US" altLang="en-US" dirty="0">
              <a:solidFill>
                <a:schemeClr val="bg1"/>
              </a:solidFill>
              <a:latin typeface="Arial" panose="020B0604020202020204" pitchFamily="34" charset="0"/>
            </a:endParaRPr>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eaLnBrk="1" hangingPunct="1"/>
            <a:r>
              <a:rPr lang="en-US" altLang="en-US" dirty="0"/>
              <a:t>Management &amp; Governance</a:t>
            </a: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5285702"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5347615" y="4337050"/>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51" name="Graphic 8">
            <a:extLst>
              <a:ext uri="{FF2B5EF4-FFF2-40B4-BE49-F238E27FC236}">
                <a16:creationId xmlns:a16="http://schemas.microsoft.com/office/drawing/2014/main" id="{5A3766BC-D0F6-C94E-A8FC-FCDB23BC532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666702"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4">
            <a:extLst>
              <a:ext uri="{FF2B5EF4-FFF2-40B4-BE49-F238E27FC236}">
                <a16:creationId xmlns:a16="http://schemas.microsoft.com/office/drawing/2014/main" id="{6133ACF3-A7E0-9E4B-A031-C87036E563B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695277"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5347615"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pic>
        <p:nvPicPr>
          <p:cNvPr id="54" name="Graphic 24">
            <a:extLst>
              <a:ext uri="{FF2B5EF4-FFF2-40B4-BE49-F238E27FC236}">
                <a16:creationId xmlns:a16="http://schemas.microsoft.com/office/drawing/2014/main" id="{DB1D8A94-0758-224E-937A-BDB802C1D63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695277"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7">
            <a:extLst>
              <a:ext uri="{FF2B5EF4-FFF2-40B4-BE49-F238E27FC236}">
                <a16:creationId xmlns:a16="http://schemas.microsoft.com/office/drawing/2014/main" id="{16C4C7CE-0AD2-8F43-BF3C-9CD7F676C0D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718590"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E8E6085C-E13C-684F-A53A-089B5735C135}"/>
              </a:ext>
            </a:extLst>
          </p:cNvPr>
          <p:cNvSpPr txBox="1">
            <a:spLocks noChangeArrowheads="1"/>
          </p:cNvSpPr>
          <p:nvPr/>
        </p:nvSpPr>
        <p:spPr bwMode="auto">
          <a:xfrm>
            <a:off x="2342353"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sp>
        <p:nvSpPr>
          <p:cNvPr id="68" name="TextBox 18">
            <a:extLst>
              <a:ext uri="{FF2B5EF4-FFF2-40B4-BE49-F238E27FC236}">
                <a16:creationId xmlns:a16="http://schemas.microsoft.com/office/drawing/2014/main" id="{E6796DA4-7573-3E4A-9304-A6A8C117143D}"/>
              </a:ext>
            </a:extLst>
          </p:cNvPr>
          <p:cNvSpPr txBox="1">
            <a:spLocks noChangeArrowheads="1"/>
          </p:cNvSpPr>
          <p:nvPr/>
        </p:nvSpPr>
        <p:spPr bwMode="auto">
          <a:xfrm>
            <a:off x="3774954"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sp>
        <p:nvSpPr>
          <p:cNvPr id="69" name="TextBox 20">
            <a:extLst>
              <a:ext uri="{FF2B5EF4-FFF2-40B4-BE49-F238E27FC236}">
                <a16:creationId xmlns:a16="http://schemas.microsoft.com/office/drawing/2014/main" id="{16ADFF4E-57CC-6646-9448-F68CEF829437}"/>
              </a:ext>
            </a:extLst>
          </p:cNvPr>
          <p:cNvSpPr txBox="1">
            <a:spLocks noChangeArrowheads="1"/>
          </p:cNvSpPr>
          <p:nvPr/>
        </p:nvSpPr>
        <p:spPr bwMode="auto">
          <a:xfrm>
            <a:off x="2355055"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sp>
        <p:nvSpPr>
          <p:cNvPr id="70" name="TextBox 25">
            <a:extLst>
              <a:ext uri="{FF2B5EF4-FFF2-40B4-BE49-F238E27FC236}">
                <a16:creationId xmlns:a16="http://schemas.microsoft.com/office/drawing/2014/main" id="{79815771-C567-B54A-A459-49414BF20C9A}"/>
              </a:ext>
            </a:extLst>
          </p:cNvPr>
          <p:cNvSpPr txBox="1">
            <a:spLocks noChangeArrowheads="1"/>
          </p:cNvSpPr>
          <p:nvPr/>
        </p:nvSpPr>
        <p:spPr bwMode="auto">
          <a:xfrm>
            <a:off x="3836867"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71" name="Graphic 6">
            <a:extLst>
              <a:ext uri="{FF2B5EF4-FFF2-40B4-BE49-F238E27FC236}">
                <a16:creationId xmlns:a16="http://schemas.microsoft.com/office/drawing/2014/main" id="{ADA486D0-2F99-F94A-BF68-BBB9C81B8CAB}"/>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70747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8">
            <a:extLst>
              <a:ext uri="{FF2B5EF4-FFF2-40B4-BE49-F238E27FC236}">
                <a16:creationId xmlns:a16="http://schemas.microsoft.com/office/drawing/2014/main" id="{29F82B86-8E7F-FC4B-900C-22F77EAF30C1}"/>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155954"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24">
            <a:extLst>
              <a:ext uri="{FF2B5EF4-FFF2-40B4-BE49-F238E27FC236}">
                <a16:creationId xmlns:a16="http://schemas.microsoft.com/office/drawing/2014/main" id="{F094224C-6056-3740-9D2E-58C87D6F88F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184529"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30">
            <a:extLst>
              <a:ext uri="{FF2B5EF4-FFF2-40B4-BE49-F238E27FC236}">
                <a16:creationId xmlns:a16="http://schemas.microsoft.com/office/drawing/2014/main" id="{20BC01E7-DA3D-8B47-A069-24B00F58CD9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99540"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a:extLst>
              <a:ext uri="{FF2B5EF4-FFF2-40B4-BE49-F238E27FC236}">
                <a16:creationId xmlns:a16="http://schemas.microsoft.com/office/drawing/2014/main" id="{C3BD2F67-FED4-574E-A519-C33CB9A76D2B}"/>
              </a:ext>
            </a:extLst>
          </p:cNvPr>
          <p:cNvSpPr txBox="1">
            <a:spLocks noChangeArrowheads="1"/>
          </p:cNvSpPr>
          <p:nvPr/>
        </p:nvSpPr>
        <p:spPr bwMode="auto">
          <a:xfrm>
            <a:off x="2355055"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sp>
        <p:nvSpPr>
          <p:cNvPr id="76" name="TextBox 25">
            <a:extLst>
              <a:ext uri="{FF2B5EF4-FFF2-40B4-BE49-F238E27FC236}">
                <a16:creationId xmlns:a16="http://schemas.microsoft.com/office/drawing/2014/main" id="{9D5E0F3A-2A61-5C41-AC40-D7357F1139DF}"/>
              </a:ext>
            </a:extLst>
          </p:cNvPr>
          <p:cNvSpPr txBox="1">
            <a:spLocks noChangeArrowheads="1"/>
          </p:cNvSpPr>
          <p:nvPr/>
        </p:nvSpPr>
        <p:spPr bwMode="auto">
          <a:xfrm>
            <a:off x="3836867"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77" name="Graphic 24">
            <a:extLst>
              <a:ext uri="{FF2B5EF4-FFF2-40B4-BE49-F238E27FC236}">
                <a16:creationId xmlns:a16="http://schemas.microsoft.com/office/drawing/2014/main" id="{0A8CC2E4-A7F3-BC4E-98CF-3C3940E7C3B3}"/>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184529"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26">
            <a:extLst>
              <a:ext uri="{FF2B5EF4-FFF2-40B4-BE49-F238E27FC236}">
                <a16:creationId xmlns:a16="http://schemas.microsoft.com/office/drawing/2014/main" id="{78B93E9C-3CD7-224E-AC53-59C23E4569E5}"/>
              </a:ext>
            </a:extLst>
          </p:cNvPr>
          <p:cNvSpPr txBox="1">
            <a:spLocks noChangeArrowheads="1"/>
          </p:cNvSpPr>
          <p:nvPr/>
        </p:nvSpPr>
        <p:spPr bwMode="auto">
          <a:xfrm>
            <a:off x="9028234"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sp>
        <p:nvSpPr>
          <p:cNvPr id="85" name="TextBox 27">
            <a:extLst>
              <a:ext uri="{FF2B5EF4-FFF2-40B4-BE49-F238E27FC236}">
                <a16:creationId xmlns:a16="http://schemas.microsoft.com/office/drawing/2014/main" id="{ED7ECC36-8727-E842-9B60-F967464D2022}"/>
              </a:ext>
            </a:extLst>
          </p:cNvPr>
          <p:cNvSpPr txBox="1">
            <a:spLocks noChangeArrowheads="1"/>
          </p:cNvSpPr>
          <p:nvPr/>
        </p:nvSpPr>
        <p:spPr bwMode="auto">
          <a:xfrm>
            <a:off x="10150597"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sp>
        <p:nvSpPr>
          <p:cNvPr id="86" name="TextBox 28">
            <a:extLst>
              <a:ext uri="{FF2B5EF4-FFF2-40B4-BE49-F238E27FC236}">
                <a16:creationId xmlns:a16="http://schemas.microsoft.com/office/drawing/2014/main" id="{165BD2ED-C207-094E-9DB4-69883BFE82C2}"/>
              </a:ext>
            </a:extLst>
          </p:cNvPr>
          <p:cNvSpPr txBox="1">
            <a:spLocks noChangeArrowheads="1"/>
          </p:cNvSpPr>
          <p:nvPr/>
        </p:nvSpPr>
        <p:spPr bwMode="auto">
          <a:xfrm>
            <a:off x="9048872"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pic>
        <p:nvPicPr>
          <p:cNvPr id="87" name="Graphic 32">
            <a:extLst>
              <a:ext uri="{FF2B5EF4-FFF2-40B4-BE49-F238E27FC236}">
                <a16:creationId xmlns:a16="http://schemas.microsoft.com/office/drawing/2014/main" id="{37F83D8E-8926-BA47-9537-9A42CE350BC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941399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Graphic 34">
            <a:extLst>
              <a:ext uri="{FF2B5EF4-FFF2-40B4-BE49-F238E27FC236}">
                <a16:creationId xmlns:a16="http://schemas.microsoft.com/office/drawing/2014/main" id="{4B357965-AE68-334B-A618-B266D7FCA960}"/>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54588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Graphic 36">
            <a:extLst>
              <a:ext uri="{FF2B5EF4-FFF2-40B4-BE49-F238E27FC236}">
                <a16:creationId xmlns:a16="http://schemas.microsoft.com/office/drawing/2014/main" id="{1A142411-EFBC-EF43-A727-7C8840C7FE8E}"/>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410822"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8511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chemeClr val="bg1"/>
                </a:solidFill>
                <a:latin typeface="Arial" panose="020B0604020202020204" pitchFamily="34" charset="0"/>
              </a:rPr>
              <a:pPr fontAlgn="base">
                <a:spcBef>
                  <a:spcPct val="0"/>
                </a:spcBef>
                <a:spcAft>
                  <a:spcPct val="0"/>
                </a:spcAft>
              </a:pPr>
              <a:t>109</a:t>
            </a:fld>
            <a:endParaRPr lang="en-US" altLang="en-US" dirty="0">
              <a:solidFill>
                <a:schemeClr val="bg1"/>
              </a:solidFill>
              <a:latin typeface="Arial" panose="020B0604020202020204" pitchFamily="34" charset="0"/>
            </a:endParaRPr>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a:extLst>
              <a:ext uri="{FF2B5EF4-FFF2-40B4-BE49-F238E27FC236}">
                <a16:creationId xmlns:a16="http://schemas.microsoft.com/office/drawing/2014/main" id="{D6C1A87A-319B-2E41-AD17-F59AC55CB791}"/>
              </a:ext>
            </a:extLst>
          </p:cNvPr>
          <p:cNvSpPr/>
          <p:nvPr/>
        </p:nvSpPr>
        <p:spPr>
          <a:xfrm>
            <a:off x="3584216" y="1335813"/>
            <a:ext cx="1345200" cy="801526"/>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dirty="0">
              <a:solidFill>
                <a:schemeClr val="bg1"/>
              </a:solidFill>
              <a:latin typeface="Arial" panose="020B0604020202020204" pitchFamily="34" charset="0"/>
            </a:endParaRPr>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39" name="TextBox 38">
            <a:extLst>
              <a:ext uri="{FF2B5EF4-FFF2-40B4-BE49-F238E27FC236}">
                <a16:creationId xmlns:a16="http://schemas.microsoft.com/office/drawing/2014/main" id="{87AA1C9E-CD5C-A94F-B9DF-DA15A0573041}"/>
              </a:ext>
            </a:extLst>
          </p:cNvPr>
          <p:cNvSpPr txBox="1"/>
          <p:nvPr/>
        </p:nvSpPr>
        <p:spPr>
          <a:xfrm>
            <a:off x="379497" y="179878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Layered groups</a:t>
            </a:r>
          </a:p>
        </p:txBody>
      </p:sp>
      <p:sp>
        <p:nvSpPr>
          <p:cNvPr id="40" name="TextBox 39">
            <a:extLst>
              <a:ext uri="{FF2B5EF4-FFF2-40B4-BE49-F238E27FC236}">
                <a16:creationId xmlns:a16="http://schemas.microsoft.com/office/drawing/2014/main" id="{DFAD4869-01B5-BC48-B98C-5CCC6A554BE3}"/>
              </a:ext>
            </a:extLst>
          </p:cNvPr>
          <p:cNvSpPr txBox="1"/>
          <p:nvPr/>
        </p:nvSpPr>
        <p:spPr>
          <a:xfrm>
            <a:off x="379497" y="235896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Service icon</a:t>
            </a:r>
          </a:p>
        </p:txBody>
      </p:sp>
      <p:sp>
        <p:nvSpPr>
          <p:cNvPr id="41" name="TextBox 40">
            <a:extLst>
              <a:ext uri="{FF2B5EF4-FFF2-40B4-BE49-F238E27FC236}">
                <a16:creationId xmlns:a16="http://schemas.microsoft.com/office/drawing/2014/main" id="{099FDF47-BDBA-2F44-8EB2-82DAA407B1B1}"/>
              </a:ext>
            </a:extLst>
          </p:cNvPr>
          <p:cNvSpPr txBox="1"/>
          <p:nvPr/>
        </p:nvSpPr>
        <p:spPr>
          <a:xfrm>
            <a:off x="379497" y="4519905"/>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Resource icon</a:t>
            </a:r>
          </a:p>
        </p:txBody>
      </p:sp>
      <p:sp>
        <p:nvSpPr>
          <p:cNvPr id="42" name="TextBox 41">
            <a:extLst>
              <a:ext uri="{FF2B5EF4-FFF2-40B4-BE49-F238E27FC236}">
                <a16:creationId xmlns:a16="http://schemas.microsoft.com/office/drawing/2014/main" id="{4C3BD508-A9CC-8F4D-837B-68EAD86AC7E6}"/>
              </a:ext>
            </a:extLst>
          </p:cNvPr>
          <p:cNvSpPr txBox="1"/>
          <p:nvPr/>
        </p:nvSpPr>
        <p:spPr>
          <a:xfrm>
            <a:off x="379497" y="1083072"/>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Group icon</a:t>
            </a:r>
          </a:p>
        </p:txBody>
      </p:sp>
      <p:cxnSp>
        <p:nvCxnSpPr>
          <p:cNvPr id="44" name="Straight Connector 43">
            <a:extLst>
              <a:ext uri="{FF2B5EF4-FFF2-40B4-BE49-F238E27FC236}">
                <a16:creationId xmlns:a16="http://schemas.microsoft.com/office/drawing/2014/main" id="{C4003EEB-7E48-5C4B-B330-B36F0FBEB5B7}"/>
              </a:ext>
            </a:extLst>
          </p:cNvPr>
          <p:cNvCxnSpPr>
            <a:cxnSpLocks/>
          </p:cNvCxnSpPr>
          <p:nvPr/>
        </p:nvCxnSpPr>
        <p:spPr>
          <a:xfrm>
            <a:off x="2094417" y="1990781"/>
            <a:ext cx="1489799"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C9AC08-4F1C-EA40-BA9B-85417F8FA1B7}"/>
              </a:ext>
            </a:extLst>
          </p:cNvPr>
          <p:cNvCxnSpPr>
            <a:cxnSpLocks/>
          </p:cNvCxnSpPr>
          <p:nvPr/>
        </p:nvCxnSpPr>
        <p:spPr>
          <a:xfrm>
            <a:off x="1635521" y="1263934"/>
            <a:ext cx="2909307"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4ED084E-134F-3C43-88B0-C497DC66EF56}"/>
              </a:ext>
            </a:extLst>
          </p:cNvPr>
          <p:cNvSpPr/>
          <p:nvPr/>
        </p:nvSpPr>
        <p:spPr>
          <a:xfrm>
            <a:off x="4708930" y="1966717"/>
            <a:ext cx="6806323" cy="3394919"/>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49" name="Rectangle 48">
            <a:extLst>
              <a:ext uri="{FF2B5EF4-FFF2-40B4-BE49-F238E27FC236}">
                <a16:creationId xmlns:a16="http://schemas.microsoft.com/office/drawing/2014/main" id="{C4B84CB2-3636-3247-BF16-7F5D8F01E041}"/>
              </a:ext>
            </a:extLst>
          </p:cNvPr>
          <p:cNvSpPr/>
          <p:nvPr/>
        </p:nvSpPr>
        <p:spPr>
          <a:xfrm>
            <a:off x="4635319" y="1087452"/>
            <a:ext cx="6974443" cy="4715862"/>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rgbClr val="FAFAFA"/>
                </a:solidFill>
                <a:latin typeface="Arial" panose="020B0604020202020204" pitchFamily="34" charset="0"/>
                <a:cs typeface="Arial" panose="020B0604020202020204" pitchFamily="34" charset="0"/>
              </a:rPr>
              <a:t>AWS Cloud</a:t>
            </a:r>
          </a:p>
        </p:txBody>
      </p:sp>
      <p:sp>
        <p:nvSpPr>
          <p:cNvPr id="50" name="Rectangle 49">
            <a:extLst>
              <a:ext uri="{FF2B5EF4-FFF2-40B4-BE49-F238E27FC236}">
                <a16:creationId xmlns:a16="http://schemas.microsoft.com/office/drawing/2014/main" id="{850D0C08-8DB5-A34E-9C0A-542E572D39EE}"/>
              </a:ext>
            </a:extLst>
          </p:cNvPr>
          <p:cNvSpPr/>
          <p:nvPr/>
        </p:nvSpPr>
        <p:spPr>
          <a:xfrm>
            <a:off x="5086846"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51" name="Rectangle 50">
            <a:extLst>
              <a:ext uri="{FF2B5EF4-FFF2-40B4-BE49-F238E27FC236}">
                <a16:creationId xmlns:a16="http://schemas.microsoft.com/office/drawing/2014/main" id="{DC1E2E24-48B0-E648-A152-EDE87C541201}"/>
              </a:ext>
            </a:extLst>
          </p:cNvPr>
          <p:cNvSpPr/>
          <p:nvPr/>
        </p:nvSpPr>
        <p:spPr>
          <a:xfrm>
            <a:off x="5173889" y="3244467"/>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2" name="Rectangle 51">
            <a:extLst>
              <a:ext uri="{FF2B5EF4-FFF2-40B4-BE49-F238E27FC236}">
                <a16:creationId xmlns:a16="http://schemas.microsoft.com/office/drawing/2014/main" id="{3FC0DD88-617F-1443-9D58-968DC97591C9}"/>
              </a:ext>
            </a:extLst>
          </p:cNvPr>
          <p:cNvSpPr/>
          <p:nvPr/>
        </p:nvSpPr>
        <p:spPr>
          <a:xfrm>
            <a:off x="9315082"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53" name="Rectangle 52">
            <a:extLst>
              <a:ext uri="{FF2B5EF4-FFF2-40B4-BE49-F238E27FC236}">
                <a16:creationId xmlns:a16="http://schemas.microsoft.com/office/drawing/2014/main" id="{00B4B0C8-6D14-284D-B119-75AD2529DE7F}"/>
              </a:ext>
            </a:extLst>
          </p:cNvPr>
          <p:cNvSpPr/>
          <p:nvPr/>
        </p:nvSpPr>
        <p:spPr>
          <a:xfrm>
            <a:off x="5173889" y="4299582"/>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4" name="TextBox 53">
            <a:extLst>
              <a:ext uri="{FF2B5EF4-FFF2-40B4-BE49-F238E27FC236}">
                <a16:creationId xmlns:a16="http://schemas.microsoft.com/office/drawing/2014/main" id="{6CEE8AB2-3FC6-3643-894C-4B461D9242D4}"/>
              </a:ext>
            </a:extLst>
          </p:cNvPr>
          <p:cNvSpPr txBox="1"/>
          <p:nvPr/>
        </p:nvSpPr>
        <p:spPr>
          <a:xfrm>
            <a:off x="5251931" y="2771858"/>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55" name="TextBox 54">
            <a:extLst>
              <a:ext uri="{FF2B5EF4-FFF2-40B4-BE49-F238E27FC236}">
                <a16:creationId xmlns:a16="http://schemas.microsoft.com/office/drawing/2014/main" id="{460B6B83-5B02-DF49-A8A2-9E592A20E26E}"/>
              </a:ext>
            </a:extLst>
          </p:cNvPr>
          <p:cNvSpPr txBox="1"/>
          <p:nvPr/>
        </p:nvSpPr>
        <p:spPr>
          <a:xfrm>
            <a:off x="9467898" y="2771858"/>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56" name="TextBox 55">
            <a:extLst>
              <a:ext uri="{FF2B5EF4-FFF2-40B4-BE49-F238E27FC236}">
                <a16:creationId xmlns:a16="http://schemas.microsoft.com/office/drawing/2014/main" id="{5FFA9B5B-565C-4040-99AB-E218DC5B8A79}"/>
              </a:ext>
            </a:extLst>
          </p:cNvPr>
          <p:cNvSpPr txBox="1"/>
          <p:nvPr/>
        </p:nvSpPr>
        <p:spPr>
          <a:xfrm>
            <a:off x="5251931" y="3839247"/>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57" name="TextBox 56">
            <a:extLst>
              <a:ext uri="{FF2B5EF4-FFF2-40B4-BE49-F238E27FC236}">
                <a16:creationId xmlns:a16="http://schemas.microsoft.com/office/drawing/2014/main" id="{A755E188-E65B-3243-BBD4-2A0A63FFFF87}"/>
              </a:ext>
            </a:extLst>
          </p:cNvPr>
          <p:cNvSpPr txBox="1"/>
          <p:nvPr/>
        </p:nvSpPr>
        <p:spPr>
          <a:xfrm>
            <a:off x="9480167" y="3839247"/>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58" name="TextBox 57">
            <a:extLst>
              <a:ext uri="{FF2B5EF4-FFF2-40B4-BE49-F238E27FC236}">
                <a16:creationId xmlns:a16="http://schemas.microsoft.com/office/drawing/2014/main" id="{95F88192-AE63-0B4A-AFC3-DDDB695E9AE9}"/>
              </a:ext>
            </a:extLst>
          </p:cNvPr>
          <p:cNvSpPr txBox="1"/>
          <p:nvPr/>
        </p:nvSpPr>
        <p:spPr>
          <a:xfrm>
            <a:off x="5251931" y="4906632"/>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59" name="TextBox 58">
            <a:extLst>
              <a:ext uri="{FF2B5EF4-FFF2-40B4-BE49-F238E27FC236}">
                <a16:creationId xmlns:a16="http://schemas.microsoft.com/office/drawing/2014/main" id="{B8DC9072-B3B3-5646-B23B-9A14BDA8CCB0}"/>
              </a:ext>
            </a:extLst>
          </p:cNvPr>
          <p:cNvSpPr txBox="1"/>
          <p:nvPr/>
        </p:nvSpPr>
        <p:spPr>
          <a:xfrm>
            <a:off x="9480167" y="4906632"/>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pic>
        <p:nvPicPr>
          <p:cNvPr id="60" name="Graphic 59">
            <a:extLst>
              <a:ext uri="{FF2B5EF4-FFF2-40B4-BE49-F238E27FC236}">
                <a16:creationId xmlns:a16="http://schemas.microsoft.com/office/drawing/2014/main" id="{5433DA68-442E-E641-AE7A-AA5DB29148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1235" y="2047414"/>
            <a:ext cx="715680" cy="715680"/>
          </a:xfrm>
          <a:prstGeom prst="rect">
            <a:avLst/>
          </a:prstGeom>
        </p:spPr>
      </p:pic>
      <p:sp>
        <p:nvSpPr>
          <p:cNvPr id="61" name="TextBox 60">
            <a:extLst>
              <a:ext uri="{FF2B5EF4-FFF2-40B4-BE49-F238E27FC236}">
                <a16:creationId xmlns:a16="http://schemas.microsoft.com/office/drawing/2014/main" id="{AA04AC5F-9F37-A24B-A795-2C6B3DA17E74}"/>
              </a:ext>
            </a:extLst>
          </p:cNvPr>
          <p:cNvSpPr txBox="1"/>
          <p:nvPr/>
        </p:nvSpPr>
        <p:spPr>
          <a:xfrm>
            <a:off x="7437352" y="2763094"/>
            <a:ext cx="1624821" cy="461665"/>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Amazon EC2 Auto Scaling</a:t>
            </a:r>
          </a:p>
        </p:txBody>
      </p:sp>
      <p:pic>
        <p:nvPicPr>
          <p:cNvPr id="66" name="Graphic 65">
            <a:extLst>
              <a:ext uri="{FF2B5EF4-FFF2-40B4-BE49-F238E27FC236}">
                <a16:creationId xmlns:a16="http://schemas.microsoft.com/office/drawing/2014/main" id="{9D5F23C7-5FA5-FD44-9806-F0606CFF81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8332" y="3453758"/>
            <a:ext cx="385242" cy="385242"/>
          </a:xfrm>
          <a:prstGeom prst="rect">
            <a:avLst/>
          </a:prstGeom>
        </p:spPr>
      </p:pic>
      <p:pic>
        <p:nvPicPr>
          <p:cNvPr id="67" name="Graphic 66">
            <a:extLst>
              <a:ext uri="{FF2B5EF4-FFF2-40B4-BE49-F238E27FC236}">
                <a16:creationId xmlns:a16="http://schemas.microsoft.com/office/drawing/2014/main" id="{BA7C2B12-1B2C-E545-8DD7-2D10E5F401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8331" y="4503603"/>
            <a:ext cx="385242" cy="385242"/>
          </a:xfrm>
          <a:prstGeom prst="rect">
            <a:avLst/>
          </a:prstGeom>
        </p:spPr>
      </p:pic>
      <p:pic>
        <p:nvPicPr>
          <p:cNvPr id="68" name="Graphic 67">
            <a:extLst>
              <a:ext uri="{FF2B5EF4-FFF2-40B4-BE49-F238E27FC236}">
                <a16:creationId xmlns:a16="http://schemas.microsoft.com/office/drawing/2014/main" id="{1E27DDFE-EA66-2349-B6FC-61C72127F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2889" y="3453758"/>
            <a:ext cx="385242" cy="385242"/>
          </a:xfrm>
          <a:prstGeom prst="rect">
            <a:avLst/>
          </a:prstGeom>
        </p:spPr>
      </p:pic>
      <p:pic>
        <p:nvPicPr>
          <p:cNvPr id="69" name="Graphic 68">
            <a:extLst>
              <a:ext uri="{FF2B5EF4-FFF2-40B4-BE49-F238E27FC236}">
                <a16:creationId xmlns:a16="http://schemas.microsoft.com/office/drawing/2014/main" id="{CC95F7E8-6FC3-4649-89EB-C886AE9E1C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4300" y="4503603"/>
            <a:ext cx="385242" cy="385242"/>
          </a:xfrm>
          <a:prstGeom prst="rect">
            <a:avLst/>
          </a:prstGeom>
        </p:spPr>
      </p:pic>
      <p:pic>
        <p:nvPicPr>
          <p:cNvPr id="70" name="Graphic 69">
            <a:extLst>
              <a:ext uri="{FF2B5EF4-FFF2-40B4-BE49-F238E27FC236}">
                <a16:creationId xmlns:a16="http://schemas.microsoft.com/office/drawing/2014/main" id="{4E0C94BC-0F12-A340-88D9-FA05B186F0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4372" y="2323055"/>
            <a:ext cx="453159" cy="453159"/>
          </a:xfrm>
          <a:prstGeom prst="rect">
            <a:avLst/>
          </a:prstGeom>
        </p:spPr>
      </p:pic>
      <p:pic>
        <p:nvPicPr>
          <p:cNvPr id="71" name="Graphic 70">
            <a:extLst>
              <a:ext uri="{FF2B5EF4-FFF2-40B4-BE49-F238E27FC236}">
                <a16:creationId xmlns:a16="http://schemas.microsoft.com/office/drawing/2014/main" id="{68EA2C9E-49D0-6046-AEAE-3589073DAC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13276" y="2323055"/>
            <a:ext cx="453159" cy="453159"/>
          </a:xfrm>
          <a:prstGeom prst="rect">
            <a:avLst/>
          </a:prstGeom>
        </p:spPr>
      </p:pic>
      <p:cxnSp>
        <p:nvCxnSpPr>
          <p:cNvPr id="46" name="Straight Connector 45">
            <a:extLst>
              <a:ext uri="{FF2B5EF4-FFF2-40B4-BE49-F238E27FC236}">
                <a16:creationId xmlns:a16="http://schemas.microsoft.com/office/drawing/2014/main" id="{B01A6669-1A77-274F-971B-383E3C148892}"/>
              </a:ext>
            </a:extLst>
          </p:cNvPr>
          <p:cNvCxnSpPr>
            <a:cxnSpLocks/>
          </p:cNvCxnSpPr>
          <p:nvPr/>
        </p:nvCxnSpPr>
        <p:spPr>
          <a:xfrm>
            <a:off x="1842869" y="2532613"/>
            <a:ext cx="592172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BDFB2F-255E-C844-8D21-51375969A638}"/>
              </a:ext>
            </a:extLst>
          </p:cNvPr>
          <p:cNvCxnSpPr>
            <a:cxnSpLocks/>
          </p:cNvCxnSpPr>
          <p:nvPr/>
        </p:nvCxnSpPr>
        <p:spPr>
          <a:xfrm>
            <a:off x="1928955" y="4709475"/>
            <a:ext cx="3880174"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FFD02CD-4754-8149-9326-9ED6F83D26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8907" y="1087452"/>
            <a:ext cx="381000" cy="381000"/>
          </a:xfrm>
          <a:prstGeom prst="rect">
            <a:avLst/>
          </a:prstGeom>
        </p:spPr>
      </p:pic>
      <p:pic>
        <p:nvPicPr>
          <p:cNvPr id="5" name="Graphic 4">
            <a:extLst>
              <a:ext uri="{FF2B5EF4-FFF2-40B4-BE49-F238E27FC236}">
                <a16:creationId xmlns:a16="http://schemas.microsoft.com/office/drawing/2014/main" id="{CA2E9D36-F276-D843-A966-8723A3ACE7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08930" y="1975372"/>
            <a:ext cx="381000" cy="381000"/>
          </a:xfrm>
          <a:prstGeom prst="rect">
            <a:avLst/>
          </a:prstGeom>
        </p:spPr>
      </p:pic>
      <p:pic>
        <p:nvPicPr>
          <p:cNvPr id="7" name="Graphic 6">
            <a:extLst>
              <a:ext uri="{FF2B5EF4-FFF2-40B4-BE49-F238E27FC236}">
                <a16:creationId xmlns:a16="http://schemas.microsoft.com/office/drawing/2014/main" id="{5245EAAF-62BC-6C4E-92DA-E1B73BBF5C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2595" y="3238500"/>
            <a:ext cx="381000" cy="381000"/>
          </a:xfrm>
          <a:prstGeom prst="rect">
            <a:avLst/>
          </a:prstGeom>
        </p:spPr>
      </p:pic>
      <p:pic>
        <p:nvPicPr>
          <p:cNvPr id="72" name="Graphic 71">
            <a:extLst>
              <a:ext uri="{FF2B5EF4-FFF2-40B4-BE49-F238E27FC236}">
                <a16:creationId xmlns:a16="http://schemas.microsoft.com/office/drawing/2014/main" id="{9404A42A-868A-5D49-A9E3-DD4C0450B2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64510" y="4294841"/>
            <a:ext cx="381000" cy="381000"/>
          </a:xfrm>
          <a:prstGeom prst="rect">
            <a:avLst/>
          </a:prstGeom>
        </p:spPr>
      </p:pic>
    </p:spTree>
    <p:extLst>
      <p:ext uri="{BB962C8B-B14F-4D97-AF65-F5344CB8AC3E}">
        <p14:creationId xmlns:p14="http://schemas.microsoft.com/office/powerpoint/2010/main" val="20053186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chemeClr val="bg1"/>
                </a:solidFill>
                <a:latin typeface="Arial" panose="020B0604020202020204" pitchFamily="34" charset="0"/>
              </a:rPr>
              <a:pPr fontAlgn="base">
                <a:spcBef>
                  <a:spcPct val="0"/>
                </a:spcBef>
                <a:spcAft>
                  <a:spcPct val="0"/>
                </a:spcAft>
              </a:pPr>
              <a:t>110</a:t>
            </a:fld>
            <a:endParaRPr lang="en-US" altLang="en-US" dirty="0">
              <a:solidFill>
                <a:schemeClr val="bg1"/>
              </a:solidFill>
              <a:latin typeface="Arial" panose="020B0604020202020204" pitchFamily="34" charset="0"/>
            </a:endParaRPr>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eaLnBrk="1" hangingPunct="1"/>
            <a:r>
              <a:rPr lang="en-US" altLang="en-US" dirty="0"/>
              <a:t>Management &amp; Governance</a:t>
            </a: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OpsWorks</a:t>
            </a:r>
          </a:p>
        </p:txBody>
      </p:sp>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sp>
        <p:nvSpPr>
          <p:cNvPr id="36" name="TextBox 18">
            <a:extLst>
              <a:ext uri="{FF2B5EF4-FFF2-40B4-BE49-F238E27FC236}">
                <a16:creationId xmlns:a16="http://schemas.microsoft.com/office/drawing/2014/main" id="{B6E0B185-157A-7D4D-811B-AA5DD8E1D65F}"/>
              </a:ext>
            </a:extLst>
          </p:cNvPr>
          <p:cNvSpPr txBox="1">
            <a:spLocks noChangeArrowheads="1"/>
          </p:cNvSpPr>
          <p:nvPr/>
        </p:nvSpPr>
        <p:spPr bwMode="auto">
          <a:xfrm>
            <a:off x="4486275" y="324879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sp>
        <p:nvSpPr>
          <p:cNvPr id="37" name="TextBox 22">
            <a:extLst>
              <a:ext uri="{FF2B5EF4-FFF2-40B4-BE49-F238E27FC236}">
                <a16:creationId xmlns:a16="http://schemas.microsoft.com/office/drawing/2014/main" id="{D2DE76B2-1408-9C47-A482-311F3900597D}"/>
              </a:ext>
            </a:extLst>
          </p:cNvPr>
          <p:cNvSpPr txBox="1">
            <a:spLocks noChangeArrowheads="1"/>
          </p:cNvSpPr>
          <p:nvPr/>
        </p:nvSpPr>
        <p:spPr bwMode="auto">
          <a:xfrm>
            <a:off x="4486275" y="4383856"/>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38" name="Graphic 6">
            <a:extLst>
              <a:ext uri="{FF2B5EF4-FFF2-40B4-BE49-F238E27FC236}">
                <a16:creationId xmlns:a16="http://schemas.microsoft.com/office/drawing/2014/main" id="{159670B0-3DE4-6846-9DDF-A4FD57D4126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013325" y="27915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8">
            <a:extLst>
              <a:ext uri="{FF2B5EF4-FFF2-40B4-BE49-F238E27FC236}">
                <a16:creationId xmlns:a16="http://schemas.microsoft.com/office/drawing/2014/main" id="{81DD01CF-E0D3-BA49-937C-17C9542DBA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010150" y="39266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9">
            <a:extLst>
              <a:ext uri="{FF2B5EF4-FFF2-40B4-BE49-F238E27FC236}">
                <a16:creationId xmlns:a16="http://schemas.microsoft.com/office/drawing/2014/main" id="{D6830D0F-C028-5C45-B82E-72BA75335A3A}"/>
              </a:ext>
            </a:extLst>
          </p:cNvPr>
          <p:cNvSpPr txBox="1">
            <a:spLocks noChangeArrowheads="1"/>
          </p:cNvSpPr>
          <p:nvPr/>
        </p:nvSpPr>
        <p:spPr bwMode="auto">
          <a:xfrm>
            <a:off x="6002265" y="324879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45" name="TextBox 23">
            <a:extLst>
              <a:ext uri="{FF2B5EF4-FFF2-40B4-BE49-F238E27FC236}">
                <a16:creationId xmlns:a16="http://schemas.microsoft.com/office/drawing/2014/main" id="{5745BA4C-7EFD-EE4C-A3D4-7E047C147469}"/>
              </a:ext>
            </a:extLst>
          </p:cNvPr>
          <p:cNvSpPr txBox="1">
            <a:spLocks noChangeArrowheads="1"/>
          </p:cNvSpPr>
          <p:nvPr/>
        </p:nvSpPr>
        <p:spPr bwMode="auto">
          <a:xfrm>
            <a:off x="6002265" y="438385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pic>
        <p:nvPicPr>
          <p:cNvPr id="46" name="Graphic 12">
            <a:extLst>
              <a:ext uri="{FF2B5EF4-FFF2-40B4-BE49-F238E27FC236}">
                <a16:creationId xmlns:a16="http://schemas.microsoft.com/office/drawing/2014/main" id="{51316FDB-E4E9-094D-A1CF-4634915C4C4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472165" y="27915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30">
            <a:extLst>
              <a:ext uri="{FF2B5EF4-FFF2-40B4-BE49-F238E27FC236}">
                <a16:creationId xmlns:a16="http://schemas.microsoft.com/office/drawing/2014/main" id="{9DC84E18-E74E-2D40-88FB-0515221DD18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465815" y="39266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21">
            <a:extLst>
              <a:ext uri="{FF2B5EF4-FFF2-40B4-BE49-F238E27FC236}">
                <a16:creationId xmlns:a16="http://schemas.microsoft.com/office/drawing/2014/main" id="{9F8AB30B-0206-DD4C-8809-A28B530FFF4F}"/>
              </a:ext>
            </a:extLst>
          </p:cNvPr>
          <p:cNvSpPr txBox="1">
            <a:spLocks noChangeArrowheads="1"/>
          </p:cNvSpPr>
          <p:nvPr/>
        </p:nvSpPr>
        <p:spPr bwMode="auto">
          <a:xfrm>
            <a:off x="7407276" y="3251789"/>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sp>
        <p:nvSpPr>
          <p:cNvPr id="53" name="TextBox 24">
            <a:extLst>
              <a:ext uri="{FF2B5EF4-FFF2-40B4-BE49-F238E27FC236}">
                <a16:creationId xmlns:a16="http://schemas.microsoft.com/office/drawing/2014/main" id="{8C52D99D-0BBA-5245-862F-EA87818E39AA}"/>
              </a:ext>
            </a:extLst>
          </p:cNvPr>
          <p:cNvSpPr txBox="1">
            <a:spLocks noChangeArrowheads="1"/>
          </p:cNvSpPr>
          <p:nvPr/>
        </p:nvSpPr>
        <p:spPr bwMode="auto">
          <a:xfrm>
            <a:off x="7407276" y="4386852"/>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pic>
        <p:nvPicPr>
          <p:cNvPr id="54" name="Graphic 15">
            <a:extLst>
              <a:ext uri="{FF2B5EF4-FFF2-40B4-BE49-F238E27FC236}">
                <a16:creationId xmlns:a16="http://schemas.microsoft.com/office/drawing/2014/main" id="{F5D322FE-1BCA-7B4C-980E-D62D69B38738}"/>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001001" y="27945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32">
            <a:extLst>
              <a:ext uri="{FF2B5EF4-FFF2-40B4-BE49-F238E27FC236}">
                <a16:creationId xmlns:a16="http://schemas.microsoft.com/office/drawing/2014/main" id="{5BD746AC-6454-474B-AE05-8AEC68689B1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001001" y="392965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5">
            <a:extLst>
              <a:ext uri="{FF2B5EF4-FFF2-40B4-BE49-F238E27FC236}">
                <a16:creationId xmlns:a16="http://schemas.microsoft.com/office/drawing/2014/main" id="{3C4E7A78-01A5-6244-8618-B88F55913A35}"/>
              </a:ext>
            </a:extLst>
          </p:cNvPr>
          <p:cNvSpPr txBox="1">
            <a:spLocks noChangeArrowheads="1"/>
          </p:cNvSpPr>
          <p:nvPr/>
        </p:nvSpPr>
        <p:spPr bwMode="auto">
          <a:xfrm>
            <a:off x="4482998" y="5440282"/>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pic>
        <p:nvPicPr>
          <p:cNvPr id="59" name="Graphic 34">
            <a:extLst>
              <a:ext uri="{FF2B5EF4-FFF2-40B4-BE49-F238E27FC236}">
                <a16:creationId xmlns:a16="http://schemas.microsoft.com/office/drawing/2014/main" id="{642248A8-4921-CC4A-9DE1-76A0CEB9D520}"/>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5010048" y="498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6">
            <a:extLst>
              <a:ext uri="{FF2B5EF4-FFF2-40B4-BE49-F238E27FC236}">
                <a16:creationId xmlns:a16="http://schemas.microsoft.com/office/drawing/2014/main" id="{C619E83F-9CFC-5647-940B-FDA13ED3D9F4}"/>
              </a:ext>
            </a:extLst>
          </p:cNvPr>
          <p:cNvSpPr txBox="1">
            <a:spLocks noChangeArrowheads="1"/>
          </p:cNvSpPr>
          <p:nvPr/>
        </p:nvSpPr>
        <p:spPr bwMode="auto">
          <a:xfrm>
            <a:off x="6009863" y="552373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pic>
        <p:nvPicPr>
          <p:cNvPr id="63" name="Graphic 36">
            <a:extLst>
              <a:ext uri="{FF2B5EF4-FFF2-40B4-BE49-F238E27FC236}">
                <a16:creationId xmlns:a16="http://schemas.microsoft.com/office/drawing/2014/main" id="{A9687F1E-EA90-064E-9BE3-D21B1FA2D09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6474238" y="506771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31527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chemeClr val="bg1"/>
                </a:solidFill>
                <a:latin typeface="Arial" panose="020B0604020202020204" pitchFamily="34" charset="0"/>
              </a:rPr>
              <a:pPr fontAlgn="base">
                <a:spcBef>
                  <a:spcPct val="0"/>
                </a:spcBef>
                <a:spcAft>
                  <a:spcPct val="0"/>
                </a:spcAft>
              </a:pPr>
              <a:t>111</a:t>
            </a:fld>
            <a:endParaRPr lang="en-US" altLang="en-US" dirty="0">
              <a:solidFill>
                <a:schemeClr val="bg1"/>
              </a:solidFill>
              <a:latin typeface="Arial" panose="020B0604020202020204" pitchFamily="34" charset="0"/>
            </a:endParaRPr>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eaLnBrk="1" hangingPunct="1"/>
            <a:r>
              <a:rPr lang="en-US" altLang="en-US" dirty="0"/>
              <a:t>Management &amp; Governance</a:t>
            </a: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chemeClr val="bg1"/>
                </a:solidFill>
                <a:latin typeface="Arial" panose="020B0604020202020204" pitchFamily="34" charset="0"/>
              </a:rPr>
              <a:pPr fontAlgn="base">
                <a:spcBef>
                  <a:spcPct val="0"/>
                </a:spcBef>
                <a:spcAft>
                  <a:spcPct val="0"/>
                </a:spcAft>
              </a:pPr>
              <a:t>112</a:t>
            </a:fld>
            <a:endParaRPr lang="en-US" altLang="en-US" dirty="0">
              <a:solidFill>
                <a:schemeClr val="bg1"/>
              </a:solidFill>
              <a:latin typeface="Arial" panose="020B0604020202020204" pitchFamily="34" charset="0"/>
            </a:endParaRPr>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chemeClr val="bg1"/>
                </a:solidFill>
                <a:latin typeface="Arial" panose="020B0604020202020204" pitchFamily="34" charset="0"/>
              </a:rPr>
              <a:pPr fontAlgn="base">
                <a:spcBef>
                  <a:spcPct val="0"/>
                </a:spcBef>
                <a:spcAft>
                  <a:spcPct val="0"/>
                </a:spcAft>
              </a:pPr>
              <a:t>113</a:t>
            </a:fld>
            <a:endParaRPr lang="en-US" altLang="en-US" dirty="0">
              <a:solidFill>
                <a:schemeClr val="bg1"/>
              </a:solidFill>
              <a:latin typeface="Arial" panose="020B0604020202020204" pitchFamily="34" charset="0"/>
            </a:endParaRPr>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eaLnBrk="1" hangingPunct="1"/>
            <a:r>
              <a:rPr lang="en-US" altLang="en-US" dirty="0"/>
              <a:t>Management &amp; Governance</a:t>
            </a: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138256" name="Graphic 7">
            <a:extLst>
              <a:ext uri="{FF2B5EF4-FFF2-40B4-BE49-F238E27FC236}">
                <a16:creationId xmlns:a16="http://schemas.microsoft.com/office/drawing/2014/main" id="{1D6F7B79-7A31-5540-8801-3753A288CAF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7" name="Graphic 17">
            <a:extLst>
              <a:ext uri="{FF2B5EF4-FFF2-40B4-BE49-F238E27FC236}">
                <a16:creationId xmlns:a16="http://schemas.microsoft.com/office/drawing/2014/main" id="{B3E69D1C-8C74-F540-A8A3-62B064454CB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5" name="Graphic 24">
            <a:extLst>
              <a:ext uri="{FF2B5EF4-FFF2-40B4-BE49-F238E27FC236}">
                <a16:creationId xmlns:a16="http://schemas.microsoft.com/office/drawing/2014/main" id="{45B7ADA0-B84C-054F-9ED6-009464569E4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114</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extLst>
      <p:ext uri="{BB962C8B-B14F-4D97-AF65-F5344CB8AC3E}">
        <p14:creationId xmlns:p14="http://schemas.microsoft.com/office/powerpoint/2010/main" val="29379960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115</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 Incident Manager</a:t>
            </a:r>
          </a:p>
        </p:txBody>
      </p:sp>
      <p:pic>
        <p:nvPicPr>
          <p:cNvPr id="18" name="Graphic 17">
            <a:extLst>
              <a:ext uri="{FF2B5EF4-FFF2-40B4-BE49-F238E27FC236}">
                <a16:creationId xmlns:a16="http://schemas.microsoft.com/office/drawing/2014/main" id="{83320500-B586-EC45-B14A-A504C03FA17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sp>
        <p:nvSpPr>
          <p:cNvPr id="19" name="TextBox 21">
            <a:extLst>
              <a:ext uri="{FF2B5EF4-FFF2-40B4-BE49-F238E27FC236}">
                <a16:creationId xmlns:a16="http://schemas.microsoft.com/office/drawing/2014/main" id="{185BD36A-1D8F-9640-B581-077969F1281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20" name="Graphic 19">
            <a:extLst>
              <a:ext uri="{FF2B5EF4-FFF2-40B4-BE49-F238E27FC236}">
                <a16:creationId xmlns:a16="http://schemas.microsoft.com/office/drawing/2014/main" id="{F1022D43-5B9A-2242-B39B-1F0892D3E9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Tree>
    <p:extLst>
      <p:ext uri="{BB962C8B-B14F-4D97-AF65-F5344CB8AC3E}">
        <p14:creationId xmlns:p14="http://schemas.microsoft.com/office/powerpoint/2010/main" val="6426249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chemeClr val="bg1"/>
                </a:solidFill>
                <a:latin typeface="Arial" panose="020B0604020202020204" pitchFamily="34" charset="0"/>
              </a:rPr>
              <a:pPr fontAlgn="base">
                <a:spcBef>
                  <a:spcPct val="0"/>
                </a:spcBef>
                <a:spcAft>
                  <a:spcPct val="0"/>
                </a:spcAft>
              </a:pPr>
              <a:t>116</a:t>
            </a:fld>
            <a:endParaRPr lang="en-US" altLang="en-US" dirty="0">
              <a:solidFill>
                <a:schemeClr val="bg1"/>
              </a:solidFill>
              <a:latin typeface="Arial" panose="020B0604020202020204" pitchFamily="34" charset="0"/>
            </a:endParaRPr>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pPr eaLnBrk="1" hangingPunct="1"/>
            <a:r>
              <a:rPr lang="en-US" altLang="en-US" dirty="0"/>
              <a:t>Media Services</a:t>
            </a: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5882601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chemeClr val="bg1"/>
                </a:solidFill>
                <a:latin typeface="Arial" panose="020B0604020202020204" pitchFamily="34" charset="0"/>
              </a:rPr>
              <a:pPr fontAlgn="base">
                <a:spcBef>
                  <a:spcPct val="0"/>
                </a:spcBef>
                <a:spcAft>
                  <a:spcPct val="0"/>
                </a:spcAft>
              </a:pPr>
              <a:t>117</a:t>
            </a:fld>
            <a:endParaRPr lang="en-US" altLang="en-US" dirty="0">
              <a:solidFill>
                <a:schemeClr val="bg1"/>
              </a:solidFill>
              <a:latin typeface="Arial" panose="020B0604020202020204" pitchFamily="34" charset="0"/>
            </a:endParaRPr>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eaLnBrk="1" hangingPunct="1"/>
            <a:r>
              <a:rPr lang="en-US" altLang="en-US" dirty="0"/>
              <a:t>Media Services</a:t>
            </a: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35C1810F-4C77-AE48-85E6-C2BF62458FFF}"/>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AWS Cloud Digital Interface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D9B4FF17-58DE-3C4D-8637-E031939315D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chemeClr val="bg1"/>
                </a:solidFill>
                <a:latin typeface="Arial" panose="020B0604020202020204" pitchFamily="34" charset="0"/>
              </a:rPr>
              <a:pPr fontAlgn="base">
                <a:spcBef>
                  <a:spcPct val="0"/>
                </a:spcBef>
                <a:spcAft>
                  <a:spcPct val="0"/>
                </a:spcAft>
              </a:pPr>
              <a:t>118</a:t>
            </a:fld>
            <a:endParaRPr lang="en-US" altLang="en-US" dirty="0">
              <a:solidFill>
                <a:schemeClr val="bg1"/>
              </a:solidFill>
              <a:latin typeface="Arial" panose="020B0604020202020204" pitchFamily="34" charset="0"/>
            </a:endParaRPr>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eaLnBrk="1" hangingPunct="1"/>
            <a:r>
              <a:rPr lang="en-US" altLang="en-US" dirty="0"/>
              <a:t>Media Services</a:t>
            </a: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p>
        </p:txBody>
      </p:sp>
    </p:spTree>
    <p:extLst>
      <p:ext uri="{BB962C8B-B14F-4D97-AF65-F5344CB8AC3E}">
        <p14:creationId xmlns:p14="http://schemas.microsoft.com/office/powerpoint/2010/main" val="11453930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chemeClr val="bg1"/>
                </a:solidFill>
                <a:latin typeface="Arial" panose="020B0604020202020204" pitchFamily="34" charset="0"/>
              </a:rPr>
              <a:pPr fontAlgn="base">
                <a:spcBef>
                  <a:spcPct val="0"/>
                </a:spcBef>
                <a:spcAft>
                  <a:spcPct val="0"/>
                </a:spcAft>
              </a:pPr>
              <a:t>119</a:t>
            </a:fld>
            <a:endParaRPr lang="en-US" altLang="en-US" dirty="0">
              <a:solidFill>
                <a:schemeClr val="bg1"/>
              </a:solidFill>
              <a:latin typeface="Arial" panose="020B0604020202020204" pitchFamily="34" charset="0"/>
            </a:endParaRPr>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eaLnBrk="1" hangingPunct="1"/>
            <a:r>
              <a:rPr lang="en-US" altLang="en-US" dirty="0"/>
              <a:t>Media Services</a:t>
            </a: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extLst>
      <p:ext uri="{BB962C8B-B14F-4D97-AF65-F5344CB8AC3E}">
        <p14:creationId xmlns:p14="http://schemas.microsoft.com/office/powerpoint/2010/main" val="1802358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12</a:t>
            </a:fld>
            <a:endParaRPr lang="en-US" altLang="en-US" dirty="0">
              <a:solidFill>
                <a:schemeClr val="bg1"/>
              </a:solidFill>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chemeClr val="bg1"/>
                </a:solidFill>
                <a:latin typeface="Arial" panose="020B0604020202020204" pitchFamily="34" charset="0"/>
              </a:rPr>
              <a:pPr fontAlgn="base">
                <a:spcBef>
                  <a:spcPct val="0"/>
                </a:spcBef>
                <a:spcAft>
                  <a:spcPct val="0"/>
                </a:spcAft>
              </a:pPr>
              <a:t>120</a:t>
            </a:fld>
            <a:endParaRPr lang="en-US" altLang="en-US" dirty="0">
              <a:solidFill>
                <a:schemeClr val="bg1"/>
              </a:solidFill>
              <a:latin typeface="Arial" panose="020B0604020202020204" pitchFamily="34" charset="0"/>
            </a:endParaRPr>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eaLnBrk="1" hangingPunct="1"/>
            <a:r>
              <a:rPr lang="en-US" altLang="en-US" dirty="0"/>
              <a:t>Media Services</a:t>
            </a: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extLst>
      <p:ext uri="{BB962C8B-B14F-4D97-AF65-F5344CB8AC3E}">
        <p14:creationId xmlns:p14="http://schemas.microsoft.com/office/powerpoint/2010/main" val="42649811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chemeClr val="bg1"/>
                </a:solidFill>
                <a:latin typeface="Arial" panose="020B0604020202020204" pitchFamily="34" charset="0"/>
              </a:rPr>
              <a:pPr fontAlgn="base">
                <a:spcBef>
                  <a:spcPct val="0"/>
                </a:spcBef>
                <a:spcAft>
                  <a:spcPct val="0"/>
                </a:spcAft>
              </a:pPr>
              <a:t>121</a:t>
            </a:fld>
            <a:endParaRPr lang="en-US" altLang="en-US" dirty="0">
              <a:solidFill>
                <a:schemeClr val="bg1"/>
              </a:solidFill>
              <a:latin typeface="Arial" panose="020B0604020202020204" pitchFamily="34" charset="0"/>
            </a:endParaRPr>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pPr eaLnBrk="1" hangingPunct="1"/>
            <a:r>
              <a:rPr lang="en-US" altLang="en-US" dirty="0"/>
              <a:t>Migration &amp;</a:t>
            </a:r>
            <a:br>
              <a:rPr lang="en-US" altLang="en-US" dirty="0"/>
            </a:br>
            <a:r>
              <a:rPr lang="en-US" altLang="en-US" dirty="0"/>
              <a:t>Transfer</a:t>
            </a: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1936863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chemeClr val="bg1"/>
                </a:solidFill>
                <a:latin typeface="Arial" panose="020B0604020202020204" pitchFamily="34" charset="0"/>
              </a:rPr>
              <a:pPr fontAlgn="base">
                <a:spcBef>
                  <a:spcPct val="0"/>
                </a:spcBef>
                <a:spcAft>
                  <a:spcPct val="0"/>
                </a:spcAft>
              </a:pPr>
              <a:t>122</a:t>
            </a:fld>
            <a:endParaRPr lang="en-US" altLang="en-US" dirty="0">
              <a:solidFill>
                <a:schemeClr val="bg1"/>
              </a:solidFill>
              <a:latin typeface="Arial" panose="020B0604020202020204" pitchFamily="34" charset="0"/>
            </a:endParaRPr>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eaLnBrk="1" hangingPunct="1"/>
            <a:r>
              <a:rPr lang="en-US" altLang="en-US" dirty="0"/>
              <a:t>Migration &amp; Transfer</a:t>
            </a: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520403" y="3298825"/>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520403" y="4411663"/>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520403" y="5454650"/>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pic>
        <p:nvPicPr>
          <p:cNvPr id="30" name="Graphic 7">
            <a:extLst>
              <a:ext uri="{FF2B5EF4-FFF2-40B4-BE49-F238E27FC236}">
                <a16:creationId xmlns:a16="http://schemas.microsoft.com/office/drawing/2014/main" id="{D049DC16-D97B-E441-B44B-9DC5E8CE8C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89608"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0">
            <a:extLst>
              <a:ext uri="{FF2B5EF4-FFF2-40B4-BE49-F238E27FC236}">
                <a16:creationId xmlns:a16="http://schemas.microsoft.com/office/drawing/2014/main" id="{8BDA05E5-16A3-EA4C-A428-4EE197FA8D6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999133"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2">
            <a:extLst>
              <a:ext uri="{FF2B5EF4-FFF2-40B4-BE49-F238E27FC236}">
                <a16:creationId xmlns:a16="http://schemas.microsoft.com/office/drawing/2014/main" id="{893C4E07-80C3-0742-926F-E725698F606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9133"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6">
            <a:extLst>
              <a:ext uri="{FF2B5EF4-FFF2-40B4-BE49-F238E27FC236}">
                <a16:creationId xmlns:a16="http://schemas.microsoft.com/office/drawing/2014/main" id="{7A36C8C6-9D9B-1B4E-BAC2-C57937EF67BC}"/>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34" name="Graphic 6">
            <a:extLst>
              <a:ext uri="{FF2B5EF4-FFF2-40B4-BE49-F238E27FC236}">
                <a16:creationId xmlns:a16="http://schemas.microsoft.com/office/drawing/2014/main" id="{31454A02-E9C9-5A4D-BFAE-9B294BB50B7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5">
            <a:extLst>
              <a:ext uri="{FF2B5EF4-FFF2-40B4-BE49-F238E27FC236}">
                <a16:creationId xmlns:a16="http://schemas.microsoft.com/office/drawing/2014/main" id="{0B3700BB-C8ED-DE4B-9BA5-B388C2B41C5E}"/>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sp>
        <p:nvSpPr>
          <p:cNvPr id="36" name="TextBox 16">
            <a:extLst>
              <a:ext uri="{FF2B5EF4-FFF2-40B4-BE49-F238E27FC236}">
                <a16:creationId xmlns:a16="http://schemas.microsoft.com/office/drawing/2014/main" id="{E19187A0-88D3-EB49-B884-16D8AE4AC196}"/>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sp>
        <p:nvSpPr>
          <p:cNvPr id="37" name="TextBox 17">
            <a:extLst>
              <a:ext uri="{FF2B5EF4-FFF2-40B4-BE49-F238E27FC236}">
                <a16:creationId xmlns:a16="http://schemas.microsoft.com/office/drawing/2014/main" id="{C4D77A23-4D7F-F841-9C5B-66772917BFDC}"/>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38" name="Graphic 7">
            <a:extLst>
              <a:ext uri="{FF2B5EF4-FFF2-40B4-BE49-F238E27FC236}">
                <a16:creationId xmlns:a16="http://schemas.microsoft.com/office/drawing/2014/main" id="{5452EC7A-B5CC-E549-9E1E-F3850CEFE13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0">
            <a:extLst>
              <a:ext uri="{FF2B5EF4-FFF2-40B4-BE49-F238E27FC236}">
                <a16:creationId xmlns:a16="http://schemas.microsoft.com/office/drawing/2014/main" id="{5934C283-742B-764A-8C6B-7345600D0F7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2">
            <a:extLst>
              <a:ext uri="{FF2B5EF4-FFF2-40B4-BE49-F238E27FC236}">
                <a16:creationId xmlns:a16="http://schemas.microsoft.com/office/drawing/2014/main" id="{7408CE89-ABD0-D54C-996B-E2CAA0F3D5C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0084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chemeClr val="bg1"/>
                </a:solidFill>
                <a:latin typeface="Arial" panose="020B0604020202020204" pitchFamily="34" charset="0"/>
              </a:rPr>
              <a:pPr fontAlgn="base">
                <a:spcBef>
                  <a:spcPct val="0"/>
                </a:spcBef>
                <a:spcAft>
                  <a:spcPct val="0"/>
                </a:spcAft>
              </a:pPr>
              <a:t>123</a:t>
            </a:fld>
            <a:endParaRPr lang="en-US" altLang="en-US" dirty="0">
              <a:solidFill>
                <a:schemeClr val="bg1"/>
              </a:solidFill>
              <a:latin typeface="Arial" panose="020B0604020202020204" pitchFamily="34" charset="0"/>
            </a:endParaRPr>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eaLnBrk="1" hangingPunct="1"/>
            <a:r>
              <a:rPr lang="en-US" altLang="en-US" dirty="0"/>
              <a:t>Migration &amp; Transfer</a:t>
            </a: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B47B044A-571B-2346-BAA8-36BC7FF22EB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92195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103208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9219568" y="4270144"/>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10320866" y="4270144"/>
            <a:ext cx="985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9219568" y="5412115"/>
            <a:ext cx="985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pic>
        <p:nvPicPr>
          <p:cNvPr id="28" name="Graphic 36">
            <a:extLst>
              <a:ext uri="{FF2B5EF4-FFF2-40B4-BE49-F238E27FC236}">
                <a16:creationId xmlns:a16="http://schemas.microsoft.com/office/drawing/2014/main" id="{0585AA42-A8B6-2842-976A-CDFA6D9BD1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487749"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7">
            <a:extLst>
              <a:ext uri="{FF2B5EF4-FFF2-40B4-BE49-F238E27FC236}">
                <a16:creationId xmlns:a16="http://schemas.microsoft.com/office/drawing/2014/main" id="{368A1923-C29C-894F-B0B4-63A12A94F5C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8404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8">
            <a:extLst>
              <a:ext uri="{FF2B5EF4-FFF2-40B4-BE49-F238E27FC236}">
                <a16:creationId xmlns:a16="http://schemas.microsoft.com/office/drawing/2014/main" id="{89CF96CC-1790-2B4F-A42D-8CF085B011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87749"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9">
            <a:extLst>
              <a:ext uri="{FF2B5EF4-FFF2-40B4-BE49-F238E27FC236}">
                <a16:creationId xmlns:a16="http://schemas.microsoft.com/office/drawing/2014/main" id="{01607F0D-7833-D041-81E0-6FA07CA13E4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487749"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40">
            <a:extLst>
              <a:ext uri="{FF2B5EF4-FFF2-40B4-BE49-F238E27FC236}">
                <a16:creationId xmlns:a16="http://schemas.microsoft.com/office/drawing/2014/main" id="{D0193553-B002-1D4F-84D2-698CC0E8243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88805"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6960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chemeClr val="bg1"/>
                </a:solidFill>
                <a:latin typeface="Arial" panose="020B0604020202020204" pitchFamily="34" charset="0"/>
              </a:rPr>
              <a:pPr fontAlgn="base">
                <a:spcBef>
                  <a:spcPct val="0"/>
                </a:spcBef>
                <a:spcAft>
                  <a:spcPct val="0"/>
                </a:spcAft>
              </a:pPr>
              <a:t>124</a:t>
            </a:fld>
            <a:endParaRPr lang="en-US" altLang="en-US" dirty="0">
              <a:solidFill>
                <a:schemeClr val="bg1"/>
              </a:solidFill>
              <a:latin typeface="Arial" panose="020B0604020202020204" pitchFamily="34" charset="0"/>
            </a:endParaRPr>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pPr eaLnBrk="1" hangingPunct="1"/>
            <a:r>
              <a:rPr lang="en-US" altLang="en-US" dirty="0"/>
              <a:t>Networking &amp;</a:t>
            </a:r>
            <a:br>
              <a:rPr lang="en-US" altLang="en-US" dirty="0"/>
            </a:br>
            <a:r>
              <a:rPr lang="en-US" altLang="en-US" dirty="0"/>
              <a:t>Content Delivery</a:t>
            </a: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2300419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chemeClr val="bg1"/>
                </a:solidFill>
                <a:latin typeface="Arial" panose="020B0604020202020204" pitchFamily="34" charset="0"/>
              </a:rPr>
              <a:pPr fontAlgn="base">
                <a:spcBef>
                  <a:spcPct val="0"/>
                </a:spcBef>
                <a:spcAft>
                  <a:spcPct val="0"/>
                </a:spcAft>
              </a:pPr>
              <a:t>125</a:t>
            </a:fld>
            <a:endParaRPr lang="en-US" altLang="en-US" dirty="0">
              <a:solidFill>
                <a:schemeClr val="bg1"/>
              </a:solidFill>
              <a:latin typeface="Arial" panose="020B0604020202020204" pitchFamily="34" charset="0"/>
            </a:endParaRPr>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p:txBody>
          <a:bodyPr/>
          <a:lstStyle/>
          <a:p>
            <a:pPr eaLnBrk="1" hangingPunct="1"/>
            <a:r>
              <a:rPr lang="en-US" altLang="en-US" dirty="0"/>
              <a:t>1/5</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17317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173171"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148699" y="5345116"/>
            <a:ext cx="13358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recovery controller</a:t>
            </a:r>
          </a:p>
        </p:txBody>
      </p:sp>
      <p:pic>
        <p:nvPicPr>
          <p:cNvPr id="56" name="Graphic 31">
            <a:extLst>
              <a:ext uri="{FF2B5EF4-FFF2-40B4-BE49-F238E27FC236}">
                <a16:creationId xmlns:a16="http://schemas.microsoft.com/office/drawing/2014/main" id="{FFC604E3-7457-EA4D-95C3-99EBE11AEC9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588193"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480031" y="3260725"/>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58" name="Graphic 31">
            <a:extLst>
              <a:ext uri="{FF2B5EF4-FFF2-40B4-BE49-F238E27FC236}">
                <a16:creationId xmlns:a16="http://schemas.microsoft.com/office/drawing/2014/main" id="{D532E1BE-3FEF-E24F-AC75-68042553F73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791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48003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60" name="Graphic 31">
            <a:extLst>
              <a:ext uri="{FF2B5EF4-FFF2-40B4-BE49-F238E27FC236}">
                <a16:creationId xmlns:a16="http://schemas.microsoft.com/office/drawing/2014/main" id="{3B328008-C709-C448-B8A3-C40103022AC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7910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18DCEC52-C7DA-F842-BEFF-5ACA41ED7425}"/>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46" name="TextBox 22">
            <a:extLst>
              <a:ext uri="{FF2B5EF4-FFF2-40B4-BE49-F238E27FC236}">
                <a16:creationId xmlns:a16="http://schemas.microsoft.com/office/drawing/2014/main" id="{CACF3E93-911C-534B-9833-32070EAADC53}"/>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47" name="Graphic 8">
            <a:extLst>
              <a:ext uri="{FF2B5EF4-FFF2-40B4-BE49-F238E27FC236}">
                <a16:creationId xmlns:a16="http://schemas.microsoft.com/office/drawing/2014/main" id="{89E323E9-24A1-4343-AFCF-0BD629A166A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29">
            <a:extLst>
              <a:ext uri="{FF2B5EF4-FFF2-40B4-BE49-F238E27FC236}">
                <a16:creationId xmlns:a16="http://schemas.microsoft.com/office/drawing/2014/main" id="{29395B6C-8B0B-7045-B7F0-07003E0236D3}"/>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8">
            <a:extLst>
              <a:ext uri="{FF2B5EF4-FFF2-40B4-BE49-F238E27FC236}">
                <a16:creationId xmlns:a16="http://schemas.microsoft.com/office/drawing/2014/main" id="{B3756840-C7AF-EA4A-BE0A-8967D5E0E4DE}"/>
              </a:ext>
            </a:extLst>
          </p:cNvPr>
          <p:cNvSpPr txBox="1">
            <a:spLocks noChangeArrowheads="1"/>
          </p:cNvSpPr>
          <p:nvPr/>
        </p:nvSpPr>
        <p:spPr bwMode="auto">
          <a:xfrm>
            <a:off x="4489451" y="432213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50" name="Graphic 33">
            <a:extLst>
              <a:ext uri="{FF2B5EF4-FFF2-40B4-BE49-F238E27FC236}">
                <a16:creationId xmlns:a16="http://schemas.microsoft.com/office/drawing/2014/main" id="{5EF2E6DB-DD4F-E445-A7F6-1ED818A6437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829234" y="3863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8">
            <a:extLst>
              <a:ext uri="{FF2B5EF4-FFF2-40B4-BE49-F238E27FC236}">
                <a16:creationId xmlns:a16="http://schemas.microsoft.com/office/drawing/2014/main" id="{BF132A3C-0D18-0D4E-B419-10161883F535}"/>
              </a:ext>
            </a:extLst>
          </p:cNvPr>
          <p:cNvSpPr txBox="1">
            <a:spLocks noChangeArrowheads="1"/>
          </p:cNvSpPr>
          <p:nvPr/>
        </p:nvSpPr>
        <p:spPr bwMode="auto">
          <a:xfrm>
            <a:off x="5619982" y="432213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pic>
        <p:nvPicPr>
          <p:cNvPr id="52" name="Graphic 51">
            <a:extLst>
              <a:ext uri="{FF2B5EF4-FFF2-40B4-BE49-F238E27FC236}">
                <a16:creationId xmlns:a16="http://schemas.microsoft.com/office/drawing/2014/main" id="{C8FCA1B2-789F-8E4C-BFB0-47E8E96275DA}"/>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958178" y="3869153"/>
            <a:ext cx="457200" cy="457200"/>
          </a:xfrm>
          <a:prstGeom prst="rect">
            <a:avLst/>
          </a:prstGeom>
        </p:spPr>
      </p:pic>
      <p:sp>
        <p:nvSpPr>
          <p:cNvPr id="65" name="TextBox 25">
            <a:extLst>
              <a:ext uri="{FF2B5EF4-FFF2-40B4-BE49-F238E27FC236}">
                <a16:creationId xmlns:a16="http://schemas.microsoft.com/office/drawing/2014/main" id="{1D47FD13-DE65-2741-8AEB-35F0F6904B32}"/>
              </a:ext>
            </a:extLst>
          </p:cNvPr>
          <p:cNvSpPr txBox="1">
            <a:spLocks noChangeArrowheads="1"/>
          </p:cNvSpPr>
          <p:nvPr/>
        </p:nvSpPr>
        <p:spPr bwMode="auto">
          <a:xfrm>
            <a:off x="6898773"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66" name="Graphic 27">
            <a:extLst>
              <a:ext uri="{FF2B5EF4-FFF2-40B4-BE49-F238E27FC236}">
                <a16:creationId xmlns:a16="http://schemas.microsoft.com/office/drawing/2014/main" id="{7E7A60FF-ECD4-F64B-8F63-12D21126903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29943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6">
            <a:extLst>
              <a:ext uri="{FF2B5EF4-FFF2-40B4-BE49-F238E27FC236}">
                <a16:creationId xmlns:a16="http://schemas.microsoft.com/office/drawing/2014/main" id="{4FEB9014-8290-1E48-B7A8-5AC4CA1F6F00}"/>
              </a:ext>
            </a:extLst>
          </p:cNvPr>
          <p:cNvSpPr txBox="1">
            <a:spLocks noChangeArrowheads="1"/>
          </p:cNvSpPr>
          <p:nvPr/>
        </p:nvSpPr>
        <p:spPr bwMode="auto">
          <a:xfrm>
            <a:off x="6900361" y="432053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68" name="Graphic 31">
            <a:extLst>
              <a:ext uri="{FF2B5EF4-FFF2-40B4-BE49-F238E27FC236}">
                <a16:creationId xmlns:a16="http://schemas.microsoft.com/office/drawing/2014/main" id="{DB9CF3E9-3C62-5A46-9FAD-277F25237FA8}"/>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299430" y="3863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26">
            <a:extLst>
              <a:ext uri="{FF2B5EF4-FFF2-40B4-BE49-F238E27FC236}">
                <a16:creationId xmlns:a16="http://schemas.microsoft.com/office/drawing/2014/main" id="{4860B81D-A103-C142-8366-6562BC24B50B}"/>
              </a:ext>
            </a:extLst>
          </p:cNvPr>
          <p:cNvSpPr txBox="1">
            <a:spLocks noChangeArrowheads="1"/>
          </p:cNvSpPr>
          <p:nvPr/>
        </p:nvSpPr>
        <p:spPr bwMode="auto">
          <a:xfrm>
            <a:off x="6918592"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70" name="Graphic 31">
            <a:extLst>
              <a:ext uri="{FF2B5EF4-FFF2-40B4-BE49-F238E27FC236}">
                <a16:creationId xmlns:a16="http://schemas.microsoft.com/office/drawing/2014/main" id="{159F02FB-CAC9-A942-BFEC-2A839906581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317661"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31">
            <a:extLst>
              <a:ext uri="{FF2B5EF4-FFF2-40B4-BE49-F238E27FC236}">
                <a16:creationId xmlns:a16="http://schemas.microsoft.com/office/drawing/2014/main" id="{658BD395-8397-6C43-8ED8-0438FEE3DC9A}"/>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856893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31">
            <a:extLst>
              <a:ext uri="{FF2B5EF4-FFF2-40B4-BE49-F238E27FC236}">
                <a16:creationId xmlns:a16="http://schemas.microsoft.com/office/drawing/2014/main" id="{02A42C6E-AC2E-AC45-B6EA-A0C1E892E1F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8568936" y="38745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011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chemeClr val="bg1"/>
                </a:solidFill>
                <a:latin typeface="Arial" panose="020B0604020202020204" pitchFamily="34" charset="0"/>
              </a:rPr>
              <a:pPr fontAlgn="base">
                <a:spcBef>
                  <a:spcPct val="0"/>
                </a:spcBef>
                <a:spcAft>
                  <a:spcPct val="0"/>
                </a:spcAft>
              </a:pPr>
              <a:t>126</a:t>
            </a:fld>
            <a:endParaRPr lang="en-US" altLang="en-US" dirty="0">
              <a:solidFill>
                <a:schemeClr val="bg1"/>
              </a:solidFill>
              <a:latin typeface="Arial" panose="020B0604020202020204" pitchFamily="34" charset="0"/>
            </a:endParaRPr>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p:txBody>
          <a:bodyPr/>
          <a:lstStyle/>
          <a:p>
            <a:pPr eaLnBrk="1" hangingPunct="1"/>
            <a:r>
              <a:rPr lang="en-US" altLang="en-US" dirty="0"/>
              <a:t>2/5</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8AFF0376-55D0-3C4E-B8F3-B884E1BE5CF1}"/>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Carrier gateway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BDFA625D-23BD-4241-9629-A9AB4F874B9D}"/>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945914" y="5003722"/>
            <a:ext cx="457200" cy="457200"/>
          </a:xfrm>
          <a:prstGeom prst="rect">
            <a:avLst/>
          </a:prstGeom>
        </p:spPr>
      </p:pic>
      <p:sp>
        <p:nvSpPr>
          <p:cNvPr id="39" name="TextBox 22">
            <a:extLst>
              <a:ext uri="{FF2B5EF4-FFF2-40B4-BE49-F238E27FC236}">
                <a16:creationId xmlns:a16="http://schemas.microsoft.com/office/drawing/2014/main" id="{8A4583A3-A337-B143-85F1-68FC96948F03}"/>
              </a:ext>
            </a:extLst>
          </p:cNvPr>
          <p:cNvSpPr txBox="1">
            <a:spLocks noChangeArrowheads="1"/>
          </p:cNvSpPr>
          <p:nvPr/>
        </p:nvSpPr>
        <p:spPr bwMode="auto">
          <a:xfrm>
            <a:off x="7072223"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40" name="Graphic 39">
            <a:extLst>
              <a:ext uri="{FF2B5EF4-FFF2-40B4-BE49-F238E27FC236}">
                <a16:creationId xmlns:a16="http://schemas.microsoft.com/office/drawing/2014/main" id="{3733C44D-538F-1148-9978-CFA66625CEEA}"/>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7514674" y="5003722"/>
            <a:ext cx="457200" cy="4572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chemeClr val="bg1"/>
                </a:solidFill>
                <a:latin typeface="Arial" panose="020B0604020202020204" pitchFamily="34" charset="0"/>
              </a:rPr>
              <a:pPr fontAlgn="base">
                <a:spcBef>
                  <a:spcPct val="0"/>
                </a:spcBef>
                <a:spcAft>
                  <a:spcPct val="0"/>
                </a:spcAft>
              </a:pPr>
              <a:t>127</a:t>
            </a:fld>
            <a:endParaRPr lang="en-US" altLang="en-US" dirty="0">
              <a:solidFill>
                <a:schemeClr val="bg1"/>
              </a:solidFill>
              <a:latin typeface="Arial" panose="020B0604020202020204" pitchFamily="34" charset="0"/>
            </a:endParaRPr>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p:txBody>
          <a:bodyPr/>
          <a:lstStyle/>
          <a:p>
            <a:pPr eaLnBrk="1" hangingPunct="1"/>
            <a:r>
              <a:rPr lang="en-US" altLang="en-US" dirty="0"/>
              <a:t>3/5</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B0604020202020204" pitchFamily="34" charset="0"/>
              </a:rPr>
              <a:pPr fontAlgn="base">
                <a:spcBef>
                  <a:spcPct val="0"/>
                </a:spcBef>
                <a:spcAft>
                  <a:spcPct val="0"/>
                </a:spcAft>
              </a:pPr>
              <a:t>128</a:t>
            </a:fld>
            <a:endParaRPr lang="en-US" altLang="en-US" dirty="0">
              <a:solidFill>
                <a:schemeClr val="bg1"/>
              </a:solidFill>
              <a:latin typeface="Arial" panose="020B0604020202020204" pitchFamily="34" charset="0"/>
            </a:endParaRPr>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p:txBody>
          <a:bodyPr/>
          <a:lstStyle/>
          <a:p>
            <a:pPr eaLnBrk="1" hangingPunct="1"/>
            <a:r>
              <a:rPr lang="en-US" altLang="en-US" dirty="0"/>
              <a:t>4/5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PrivateLink</a:t>
            </a:r>
          </a:p>
        </p:txBody>
      </p:sp>
      <p:sp>
        <p:nvSpPr>
          <p:cNvPr id="35" name="TextBox 19">
            <a:extLst>
              <a:ext uri="{FF2B5EF4-FFF2-40B4-BE49-F238E27FC236}">
                <a16:creationId xmlns:a16="http://schemas.microsoft.com/office/drawing/2014/main" id="{884EB297-DB21-CB4B-8414-647EA8C7EE6A}"/>
              </a:ext>
            </a:extLst>
          </p:cNvPr>
          <p:cNvSpPr txBox="1">
            <a:spLocks noChangeArrowheads="1"/>
          </p:cNvSpPr>
          <p:nvPr/>
        </p:nvSpPr>
        <p:spPr bwMode="auto">
          <a:xfrm>
            <a:off x="6723063"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36" name="TextBox 21">
            <a:extLst>
              <a:ext uri="{FF2B5EF4-FFF2-40B4-BE49-F238E27FC236}">
                <a16:creationId xmlns:a16="http://schemas.microsoft.com/office/drawing/2014/main" id="{037C60A9-249F-4945-A469-04DB5F336850}"/>
              </a:ext>
            </a:extLst>
          </p:cNvPr>
          <p:cNvSpPr txBox="1">
            <a:spLocks noChangeArrowheads="1"/>
          </p:cNvSpPr>
          <p:nvPr/>
        </p:nvSpPr>
        <p:spPr bwMode="auto">
          <a:xfrm>
            <a:off x="6723063"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37" name="TextBox 22">
            <a:extLst>
              <a:ext uri="{FF2B5EF4-FFF2-40B4-BE49-F238E27FC236}">
                <a16:creationId xmlns:a16="http://schemas.microsoft.com/office/drawing/2014/main" id="{E1DD9AAA-681F-E840-9865-A97959023B0D}"/>
              </a:ext>
            </a:extLst>
          </p:cNvPr>
          <p:cNvSpPr txBox="1">
            <a:spLocks noChangeArrowheads="1"/>
          </p:cNvSpPr>
          <p:nvPr/>
        </p:nvSpPr>
        <p:spPr bwMode="auto">
          <a:xfrm>
            <a:off x="7860645"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8" name="Graphic 8">
            <a:extLst>
              <a:ext uri="{FF2B5EF4-FFF2-40B4-BE49-F238E27FC236}">
                <a16:creationId xmlns:a16="http://schemas.microsoft.com/office/drawing/2014/main" id="{FDE1A987-C4E1-B949-B205-0276736EEF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16038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8">
            <a:extLst>
              <a:ext uri="{FF2B5EF4-FFF2-40B4-BE49-F238E27FC236}">
                <a16:creationId xmlns:a16="http://schemas.microsoft.com/office/drawing/2014/main" id="{7D3C8458-948F-1445-942D-70BC77E1644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160385"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4">
            <a:extLst>
              <a:ext uri="{FF2B5EF4-FFF2-40B4-BE49-F238E27FC236}">
                <a16:creationId xmlns:a16="http://schemas.microsoft.com/office/drawing/2014/main" id="{F6CE770D-AED6-9349-8995-49E19C6D29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829796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1">
            <a:extLst>
              <a:ext uri="{FF2B5EF4-FFF2-40B4-BE49-F238E27FC236}">
                <a16:creationId xmlns:a16="http://schemas.microsoft.com/office/drawing/2014/main" id="{47DFC794-5A72-D744-99F0-E3C651AF16DE}"/>
              </a:ext>
            </a:extLst>
          </p:cNvPr>
          <p:cNvSpPr txBox="1">
            <a:spLocks noChangeArrowheads="1"/>
          </p:cNvSpPr>
          <p:nvPr/>
        </p:nvSpPr>
        <p:spPr bwMode="auto">
          <a:xfrm>
            <a:off x="7860645"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42" name="Graphic 18">
            <a:extLst>
              <a:ext uri="{FF2B5EF4-FFF2-40B4-BE49-F238E27FC236}">
                <a16:creationId xmlns:a16="http://schemas.microsoft.com/office/drawing/2014/main" id="{23BC26E2-EB56-3044-8E2C-6D341E0C2D0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97967"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3850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B0604020202020204" pitchFamily="34" charset="0"/>
              </a:rPr>
              <a:pPr fontAlgn="base">
                <a:spcBef>
                  <a:spcPct val="0"/>
                </a:spcBef>
                <a:spcAft>
                  <a:spcPct val="0"/>
                </a:spcAft>
              </a:pPr>
              <a:t>129</a:t>
            </a:fld>
            <a:endParaRPr lang="en-US" altLang="en-US" dirty="0">
              <a:solidFill>
                <a:schemeClr val="bg1"/>
              </a:solidFill>
              <a:latin typeface="Arial" panose="020B0604020202020204" pitchFamily="34" charset="0"/>
            </a:endParaRPr>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p:txBody>
          <a:bodyPr/>
          <a:lstStyle/>
          <a:p>
            <a:pPr eaLnBrk="1" hangingPunct="1"/>
            <a:r>
              <a:rPr lang="en-US" altLang="en-US" dirty="0"/>
              <a:t>5/5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79426"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sp>
        <p:nvSpPr>
          <p:cNvPr id="25" name="TextBox 16">
            <a:extLst>
              <a:ext uri="{FF2B5EF4-FFF2-40B4-BE49-F238E27FC236}">
                <a16:creationId xmlns:a16="http://schemas.microsoft.com/office/drawing/2014/main" id="{A31BBD52-ADE9-8F48-A6EC-43E18CB7370A}"/>
              </a:ext>
            </a:extLst>
          </p:cNvPr>
          <p:cNvSpPr txBox="1">
            <a:spLocks noChangeArrowheads="1"/>
          </p:cNvSpPr>
          <p:nvPr/>
        </p:nvSpPr>
        <p:spPr bwMode="auto">
          <a:xfrm>
            <a:off x="2679426"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PoP</a:t>
            </a:r>
          </a:p>
        </p:txBody>
      </p:sp>
      <p:pic>
        <p:nvPicPr>
          <p:cNvPr id="26" name="Graphic 6">
            <a:extLst>
              <a:ext uri="{FF2B5EF4-FFF2-40B4-BE49-F238E27FC236}">
                <a16:creationId xmlns:a16="http://schemas.microsoft.com/office/drawing/2014/main" id="{6476301F-F038-CE49-B8BA-5AE192A8EFD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4">
            <a:extLst>
              <a:ext uri="{FF2B5EF4-FFF2-40B4-BE49-F238E27FC236}">
                <a16:creationId xmlns:a16="http://schemas.microsoft.com/office/drawing/2014/main" id="{16969F87-FED3-934D-8B9C-9EDB0975C7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270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Building a Diagram</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B0604020202020204" pitchFamily="34" charset="0"/>
              </a:rPr>
              <a:pPr fontAlgn="base">
                <a:spcBef>
                  <a:spcPct val="0"/>
                </a:spcBef>
                <a:spcAft>
                  <a:spcPct val="0"/>
                </a:spcAft>
              </a:pPr>
              <a:t>13</a:t>
            </a:fld>
            <a:endParaRPr lang="en-US" altLang="en-US" dirty="0">
              <a:solidFill>
                <a:schemeClr val="bg1"/>
              </a:solidFill>
              <a:latin typeface="Arial" panose="020B0604020202020204" pitchFamily="34" charset="0"/>
            </a:endParaRP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xfrm>
            <a:off x="1106182" y="6249988"/>
            <a:ext cx="572885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000" dirty="0">
                <a:solidFill>
                  <a:schemeClr val="bg1"/>
                </a:solidFill>
                <a:latin typeface="Arial" panose="020B0604020202020204" pitchFamily="34" charset="0"/>
              </a:rPr>
              <a:t>© 2022, Amazon Web Services, Inc. or its affiliates. All rights reserved.</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idx="12"/>
          </p:nvPr>
        </p:nvSpPr>
        <p:spPr>
          <a:xfrm>
            <a:off x="240941" y="1245329"/>
            <a:ext cx="11710118" cy="4727016"/>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a:t>The architecture deck is available for both light and dark backgrounds. Determine which best fits your</a:t>
            </a:r>
            <a:br>
              <a:rPr lang="en-US" sz="1800"/>
            </a:br>
            <a:r>
              <a:rPr lang="en-US" sz="1800"/>
              <a:t>need – light backgrounds tend to be used on the web, whereas dark backgrounds are used for in-person presentations or slide decks.</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a:t>Locate the groups (reference slides 24 &amp; 25)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a:t>If you downloaded the asset package from the </a:t>
            </a:r>
            <a:r>
              <a:rPr lang="en-US" sz="1800">
                <a:solidFill>
                  <a:srgbClr val="00A1C9"/>
                </a:solidFill>
                <a:hlinkClick r:id="rId2">
                  <a:extLst>
                    <a:ext uri="{A12FA001-AC4F-418D-AE19-62706E023703}">
                      <ahyp:hlinkClr xmlns:ahyp="http://schemas.microsoft.com/office/drawing/2018/hyperlinkcolor" val="tx"/>
                    </a:ext>
                  </a:extLst>
                </a:hlinkClick>
              </a:rPr>
              <a:t>AWS Architecture Center</a:t>
            </a:r>
            <a:r>
              <a:rPr lang="en-US" sz="1800"/>
              <a:t> then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a:t>Connect the steps.</a:t>
            </a:r>
            <a:br>
              <a:rPr lang="en-US" altLang="en-US" sz="1800" dirty="0"/>
            </a:br>
            <a:r>
              <a:rPr lang="en-US" sz="1800"/>
              <a:t>Use the preset arrows to connect your steps and describe a workflow.</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a:t>You may use numbers to help convey a certain order within your diagram (reference example in slide 20).</a:t>
            </a:r>
            <a:endParaRPr lang="en-US" altLang="en-US" sz="1800" dirty="0"/>
          </a:p>
        </p:txBody>
      </p:sp>
    </p:spTree>
    <p:extLst>
      <p:ext uri="{BB962C8B-B14F-4D97-AF65-F5344CB8AC3E}">
        <p14:creationId xmlns:p14="http://schemas.microsoft.com/office/powerpoint/2010/main" val="31220303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chemeClr val="bg1"/>
                </a:solidFill>
                <a:latin typeface="Arial" panose="020B0604020202020204" pitchFamily="34" charset="0"/>
              </a:rPr>
              <a:pPr fontAlgn="base">
                <a:spcBef>
                  <a:spcPct val="0"/>
                </a:spcBef>
                <a:spcAft>
                  <a:spcPct val="0"/>
                </a:spcAft>
              </a:pPr>
              <a:t>130</a:t>
            </a:fld>
            <a:endParaRPr lang="en-US" altLang="en-US" dirty="0">
              <a:solidFill>
                <a:schemeClr val="bg1"/>
              </a:solidFill>
              <a:latin typeface="Arial" panose="020B0604020202020204" pitchFamily="34" charset="0"/>
            </a:endParaRPr>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pPr eaLnBrk="1" hangingPunct="1"/>
            <a:r>
              <a:rPr lang="en-US" altLang="en-US" dirty="0"/>
              <a:t>Quantum Technologies</a:t>
            </a: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9337763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chemeClr val="bg1"/>
                </a:solidFill>
                <a:latin typeface="Arial" panose="020B0604020202020204" pitchFamily="34" charset="0"/>
              </a:rPr>
              <a:pPr fontAlgn="base">
                <a:spcBef>
                  <a:spcPct val="0"/>
                </a:spcBef>
                <a:spcAft>
                  <a:spcPct val="0"/>
                </a:spcAft>
              </a:pPr>
              <a:t>131</a:t>
            </a:fld>
            <a:endParaRPr lang="en-US" altLang="en-US" dirty="0">
              <a:solidFill>
                <a:schemeClr val="bg1"/>
              </a:solidFill>
              <a:latin typeface="Arial" panose="020B0604020202020204" pitchFamily="34" charset="0"/>
            </a:endParaRPr>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eaLnBrk="1" hangingPunct="1"/>
            <a:r>
              <a:rPr lang="en-US" altLang="en-US" dirty="0"/>
              <a:t>Quantum Technologies</a:t>
            </a: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791200" y="3955006"/>
            <a:ext cx="457200" cy="457200"/>
          </a:xfrm>
          <a:prstGeom prst="rect">
            <a:avLst/>
          </a:prstGeom>
        </p:spPr>
      </p:pic>
      <p:sp>
        <p:nvSpPr>
          <p:cNvPr id="28" name="TextBox 17">
            <a:extLst>
              <a:ext uri="{FF2B5EF4-FFF2-40B4-BE49-F238E27FC236}">
                <a16:creationId xmlns:a16="http://schemas.microsoft.com/office/drawing/2014/main" id="{67ABD9E6-A96D-9247-95CD-271DE5BDF6FB}"/>
              </a:ext>
            </a:extLst>
          </p:cNvPr>
          <p:cNvSpPr txBox="1">
            <a:spLocks noChangeArrowheads="1"/>
          </p:cNvSpPr>
          <p:nvPr/>
        </p:nvSpPr>
        <p:spPr bwMode="auto">
          <a:xfrm>
            <a:off x="8358974" y="441220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Noise simulator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906AF1B2-EA32-5340-AD26-F8813AF5EE49}"/>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832049" y="3955006"/>
            <a:ext cx="457200" cy="45720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chemeClr val="bg1"/>
                </a:solidFill>
                <a:latin typeface="Arial" panose="020B0604020202020204" pitchFamily="34" charset="0"/>
              </a:rPr>
              <a:pPr fontAlgn="base">
                <a:spcBef>
                  <a:spcPct val="0"/>
                </a:spcBef>
                <a:spcAft>
                  <a:spcPct val="0"/>
                </a:spcAft>
              </a:pPr>
              <a:t>132</a:t>
            </a:fld>
            <a:endParaRPr lang="en-US" altLang="en-US" dirty="0">
              <a:solidFill>
                <a:schemeClr val="bg1"/>
              </a:solidFill>
              <a:latin typeface="Arial" panose="020B0604020202020204" pitchFamily="34" charset="0"/>
            </a:endParaRPr>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pPr eaLnBrk="1" hangingPunct="1"/>
            <a:r>
              <a:rPr lang="en-US" altLang="en-US" dirty="0"/>
              <a:t>Robotics</a:t>
            </a: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9116038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chemeClr val="bg1"/>
                </a:solidFill>
                <a:latin typeface="Arial" panose="020B0604020202020204" pitchFamily="34" charset="0"/>
              </a:rPr>
              <a:pPr fontAlgn="base">
                <a:spcBef>
                  <a:spcPct val="0"/>
                </a:spcBef>
                <a:spcAft>
                  <a:spcPct val="0"/>
                </a:spcAft>
              </a:pPr>
              <a:t>133</a:t>
            </a:fld>
            <a:endParaRPr lang="en-US" altLang="en-US" dirty="0">
              <a:solidFill>
                <a:schemeClr val="bg1"/>
              </a:solidFill>
              <a:latin typeface="Arial" panose="020B0604020202020204" pitchFamily="34" charset="0"/>
            </a:endParaRPr>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eaLnBrk="1" hangingPunct="1"/>
            <a:r>
              <a:rPr lang="en-US" altLang="en-US" dirty="0"/>
              <a:t>Robotics</a:t>
            </a: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chemeClr val="bg1"/>
                </a:solidFill>
                <a:latin typeface="Arial" panose="020B0604020202020204" pitchFamily="34" charset="0"/>
              </a:rPr>
              <a:pPr fontAlgn="base">
                <a:spcBef>
                  <a:spcPct val="0"/>
                </a:spcBef>
                <a:spcAft>
                  <a:spcPct val="0"/>
                </a:spcAft>
              </a:pPr>
              <a:t>134</a:t>
            </a:fld>
            <a:endParaRPr lang="en-US" altLang="en-US" dirty="0">
              <a:solidFill>
                <a:schemeClr val="bg1"/>
              </a:solidFill>
              <a:latin typeface="Arial" panose="020B0604020202020204" pitchFamily="34" charset="0"/>
            </a:endParaRPr>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pPr eaLnBrk="1" hangingPunct="1"/>
            <a:r>
              <a:rPr lang="en-US" altLang="en-US" dirty="0"/>
              <a:t>Satellite</a:t>
            </a: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2312055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chemeClr val="bg1"/>
                </a:solidFill>
                <a:latin typeface="Arial" panose="020B0604020202020204" pitchFamily="34" charset="0"/>
              </a:rPr>
              <a:pPr fontAlgn="base">
                <a:spcBef>
                  <a:spcPct val="0"/>
                </a:spcBef>
                <a:spcAft>
                  <a:spcPct val="0"/>
                </a:spcAft>
              </a:pPr>
              <a:t>135</a:t>
            </a:fld>
            <a:endParaRPr lang="en-US" altLang="en-US" dirty="0">
              <a:solidFill>
                <a:schemeClr val="bg1"/>
              </a:solidFill>
              <a:latin typeface="Arial" panose="020B0604020202020204" pitchFamily="34" charset="0"/>
            </a:endParaRPr>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eaLnBrk="1" hangingPunct="1"/>
            <a:r>
              <a:rPr lang="en-US" altLang="en-US" dirty="0"/>
              <a:t>Satellite</a:t>
            </a: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31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chemeClr val="bg1"/>
                </a:solidFill>
                <a:latin typeface="Arial" panose="020B0604020202020204" pitchFamily="34" charset="0"/>
              </a:rPr>
              <a:pPr fontAlgn="base">
                <a:spcBef>
                  <a:spcPct val="0"/>
                </a:spcBef>
                <a:spcAft>
                  <a:spcPct val="0"/>
                </a:spcAft>
              </a:pPr>
              <a:t>136</a:t>
            </a:fld>
            <a:endParaRPr lang="en-US" altLang="en-US" dirty="0">
              <a:solidFill>
                <a:schemeClr val="bg1"/>
              </a:solidFill>
              <a:latin typeface="Arial" panose="020B0604020202020204" pitchFamily="34" charset="0"/>
            </a:endParaRPr>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pPr eaLnBrk="1" hangingPunct="1"/>
            <a:r>
              <a:rPr lang="en-US" altLang="en-US" dirty="0"/>
              <a:t>Security, Identity,</a:t>
            </a:r>
            <a:br>
              <a:rPr lang="en-US" altLang="en-US" dirty="0"/>
            </a:br>
            <a:r>
              <a:rPr lang="en-US" altLang="en-US" dirty="0"/>
              <a:t>&amp; Compliance</a:t>
            </a: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4969176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chemeClr val="bg1"/>
                </a:solidFill>
                <a:latin typeface="Arial" panose="020B0604020202020204" pitchFamily="34" charset="0"/>
              </a:rPr>
              <a:pPr fontAlgn="base">
                <a:spcBef>
                  <a:spcPct val="0"/>
                </a:spcBef>
                <a:spcAft>
                  <a:spcPct val="0"/>
                </a:spcAft>
              </a:pPr>
              <a:t>137</a:t>
            </a:fld>
            <a:endParaRPr lang="en-US" altLang="en-US" dirty="0">
              <a:solidFill>
                <a:schemeClr val="bg1"/>
              </a:solidFill>
              <a:latin typeface="Arial" panose="020B0604020202020204" pitchFamily="34" charset="0"/>
            </a:endParaRPr>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chemeClr val="bg1"/>
                </a:solidFill>
                <a:latin typeface="Arial" panose="020B0604020202020204" pitchFamily="34" charset="0"/>
              </a:rPr>
              <a:pPr fontAlgn="base">
                <a:spcBef>
                  <a:spcPct val="0"/>
                </a:spcBef>
                <a:spcAft>
                  <a:spcPct val="0"/>
                </a:spcAft>
              </a:pPr>
              <a:t>138</a:t>
            </a:fld>
            <a:endParaRPr lang="en-US" altLang="en-US" dirty="0">
              <a:solidFill>
                <a:schemeClr val="bg1"/>
              </a:solidFill>
              <a:latin typeface="Arial" panose="020B0604020202020204" pitchFamily="34" charset="0"/>
            </a:endParaRPr>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chemeClr val="bg1"/>
                </a:solidFill>
                <a:latin typeface="Arial" panose="020B0604020202020204" pitchFamily="34" charset="0"/>
              </a:rPr>
              <a:pPr fontAlgn="base">
                <a:spcBef>
                  <a:spcPct val="0"/>
                </a:spcBef>
                <a:spcAft>
                  <a:spcPct val="0"/>
                </a:spcAft>
              </a:pPr>
              <a:t>139</a:t>
            </a:fld>
            <a:endParaRPr lang="en-US" altLang="en-US" dirty="0">
              <a:solidFill>
                <a:schemeClr val="bg1"/>
              </a:solidFill>
              <a:latin typeface="Arial" panose="020B0604020202020204" pitchFamily="34" charset="0"/>
            </a:endParaRPr>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chemeClr val="bg1"/>
                </a:solidFill>
                <a:latin typeface="Arial" panose="020B0604020202020204" pitchFamily="34" charset="0"/>
              </a:rPr>
              <a:pPr fontAlgn="base">
                <a:spcBef>
                  <a:spcPct val="0"/>
                </a:spcBef>
                <a:spcAft>
                  <a:spcPct val="0"/>
                </a:spcAft>
              </a:pPr>
              <a:t>14</a:t>
            </a:fld>
            <a:endParaRPr lang="en-US" altLang="en-US" dirty="0">
              <a:solidFill>
                <a:schemeClr val="bg1"/>
              </a:solidFill>
              <a:latin typeface="Arial" panose="020B0604020202020204" pitchFamily="34" charset="0"/>
            </a:endParaRPr>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pic>
        <p:nvPicPr>
          <p:cNvPr id="28" name="Graphic 27">
            <a:extLst>
              <a:ext uri="{FF2B5EF4-FFF2-40B4-BE49-F238E27FC236}">
                <a16:creationId xmlns:a16="http://schemas.microsoft.com/office/drawing/2014/main" id="{E080A8B5-F9C3-004A-A122-57FFB7BE8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1471" y="3741144"/>
            <a:ext cx="309809" cy="309809"/>
          </a:xfrm>
          <a:prstGeom prst="rect">
            <a:avLst/>
          </a:prstGeom>
        </p:spPr>
      </p:pic>
      <p:sp>
        <p:nvSpPr>
          <p:cNvPr id="31" name="Content Placeholder 10">
            <a:extLst>
              <a:ext uri="{FF2B5EF4-FFF2-40B4-BE49-F238E27FC236}">
                <a16:creationId xmlns:a16="http://schemas.microsoft.com/office/drawing/2014/main" id="{7A735BC1-D3C4-F546-A16C-219DD0A68E0E}"/>
              </a:ext>
            </a:extLst>
          </p:cNvPr>
          <p:cNvSpPr txBox="1">
            <a:spLocks/>
          </p:cNvSpPr>
          <p:nvPr/>
        </p:nvSpPr>
        <p:spPr>
          <a:xfrm>
            <a:off x="240942" y="1149398"/>
            <a:ext cx="11710116" cy="98420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dirty="0"/>
              <a:t>Each group consists of an icon and a label. Colors and lines help differentiate groups to make it easier for the user to read a diagram at a glance. Some groups cross multiple groups, such as Auto Scaling, whereas others are meant to layer inside one another, such as a VPC and subnets.</a:t>
            </a:r>
          </a:p>
        </p:txBody>
      </p:sp>
      <p:sp>
        <p:nvSpPr>
          <p:cNvPr id="33" name="TextBox 32">
            <a:extLst>
              <a:ext uri="{FF2B5EF4-FFF2-40B4-BE49-F238E27FC236}">
                <a16:creationId xmlns:a16="http://schemas.microsoft.com/office/drawing/2014/main" id="{1F23EF95-21ED-4D45-A71A-F7EDDCF44A6E}"/>
              </a:ext>
            </a:extLst>
          </p:cNvPr>
          <p:cNvSpPr txBox="1"/>
          <p:nvPr/>
        </p:nvSpPr>
        <p:spPr>
          <a:xfrm>
            <a:off x="240941" y="2273593"/>
            <a:ext cx="3456072" cy="1245477"/>
          </a:xfrm>
          <a:prstGeom prst="rect">
            <a:avLst/>
          </a:prstGeom>
          <a:noFill/>
        </p:spPr>
        <p:txBody>
          <a:bodyPr wrap="square" rtlCol="0">
            <a:noAutofit/>
          </a:bodyPr>
          <a:lstStyle/>
          <a:p>
            <a:pPr>
              <a:lnSpc>
                <a:spcPct val="90000"/>
              </a:lnSpc>
              <a:spcBef>
                <a:spcPts val="1000"/>
              </a:spcBef>
            </a:pPr>
            <a:r>
              <a:rPr lang="en-US" b="1" dirty="0">
                <a:solidFill>
                  <a:schemeClr val="bg1"/>
                </a:solidFill>
                <a:latin typeface="Arial" panose="020B0604020202020204" pitchFamily="34" charset="0"/>
                <a:cs typeface="Arial" panose="020B0604020202020204" pitchFamily="34" charset="0"/>
              </a:rPr>
              <a:t>Resizing groups</a:t>
            </a:r>
          </a:p>
          <a:p>
            <a:pPr>
              <a:lnSpc>
                <a:spcPct val="90000"/>
              </a:lnSpc>
              <a:spcBef>
                <a:spcPts val="1000"/>
              </a:spcBef>
            </a:pPr>
            <a:r>
              <a:rPr lang="en-US" dirty="0">
                <a:solidFill>
                  <a:schemeClr val="bg1"/>
                </a:solidFill>
                <a:latin typeface="Arial" panose="020B0604020202020204" pitchFamily="34" charset="0"/>
                <a:cs typeface="Arial" panose="020B0604020202020204" pitchFamily="34" charset="0"/>
              </a:rPr>
              <a:t>Use the bottom-right corner of a group box to stretch or collapse to your desired size.</a:t>
            </a:r>
          </a:p>
        </p:txBody>
      </p:sp>
      <p:sp>
        <p:nvSpPr>
          <p:cNvPr id="35" name="TextBox 34">
            <a:extLst>
              <a:ext uri="{FF2B5EF4-FFF2-40B4-BE49-F238E27FC236}">
                <a16:creationId xmlns:a16="http://schemas.microsoft.com/office/drawing/2014/main" id="{6D3FD067-6FE5-DD49-B2C5-060641CC8606}"/>
              </a:ext>
            </a:extLst>
          </p:cNvPr>
          <p:cNvSpPr txBox="1"/>
          <p:nvPr/>
        </p:nvSpPr>
        <p:spPr>
          <a:xfrm>
            <a:off x="3960538" y="2273592"/>
            <a:ext cx="4001353" cy="1245477"/>
          </a:xfrm>
          <a:prstGeom prst="rect">
            <a:avLst/>
          </a:prstGeom>
          <a:noFill/>
        </p:spPr>
        <p:txBody>
          <a:bodyPr wrap="square" rtlCol="0">
            <a:noAutofit/>
          </a:bodyPr>
          <a:lstStyle/>
          <a:p>
            <a:pPr>
              <a:lnSpc>
                <a:spcPct val="90000"/>
              </a:lnSpc>
              <a:spcBef>
                <a:spcPts val="1000"/>
              </a:spcBef>
            </a:pPr>
            <a:r>
              <a:rPr lang="en-US" b="1" dirty="0">
                <a:solidFill>
                  <a:schemeClr val="bg1"/>
                </a:solidFill>
                <a:latin typeface="Arial" panose="020B0604020202020204" pitchFamily="34" charset="0"/>
                <a:cs typeface="Arial" panose="020B0604020202020204" pitchFamily="34" charset="0"/>
              </a:rPr>
              <a:t>Layering groups</a:t>
            </a:r>
          </a:p>
          <a:p>
            <a:pPr>
              <a:lnSpc>
                <a:spcPct val="90000"/>
              </a:lnSpc>
              <a:spcBef>
                <a:spcPts val="1000"/>
              </a:spcBef>
            </a:pPr>
            <a:r>
              <a:rPr lang="en-US" dirty="0">
                <a:solidFill>
                  <a:schemeClr val="bg1"/>
                </a:solidFill>
                <a:latin typeface="Arial" panose="020B0604020202020204" pitchFamily="34" charset="0"/>
                <a:cs typeface="Arial" panose="020B0604020202020204" pitchFamily="34" charset="0"/>
              </a:rPr>
              <a:t>When you have groups within groups, each inner group should have about 0.05” buffer on each side.</a:t>
            </a:r>
          </a:p>
        </p:txBody>
      </p:sp>
      <p:grpSp>
        <p:nvGrpSpPr>
          <p:cNvPr id="36" name="Group 35">
            <a:extLst>
              <a:ext uri="{FF2B5EF4-FFF2-40B4-BE49-F238E27FC236}">
                <a16:creationId xmlns:a16="http://schemas.microsoft.com/office/drawing/2014/main" id="{8F51258D-0302-EF42-9E3D-4D104C24F92F}"/>
              </a:ext>
            </a:extLst>
          </p:cNvPr>
          <p:cNvGrpSpPr/>
          <p:nvPr/>
        </p:nvGrpSpPr>
        <p:grpSpPr>
          <a:xfrm>
            <a:off x="749910" y="3580625"/>
            <a:ext cx="2513658" cy="2060229"/>
            <a:chOff x="372417" y="3562956"/>
            <a:chExt cx="2841455" cy="2328896"/>
          </a:xfrm>
        </p:grpSpPr>
        <p:pic>
          <p:nvPicPr>
            <p:cNvPr id="37" name="Picture 36">
              <a:extLst>
                <a:ext uri="{FF2B5EF4-FFF2-40B4-BE49-F238E27FC236}">
                  <a16:creationId xmlns:a16="http://schemas.microsoft.com/office/drawing/2014/main" id="{451AAD64-6E2F-3645-9863-3682A77B9BDD}"/>
                </a:ext>
              </a:extLst>
            </p:cNvPr>
            <p:cNvPicPr>
              <a:picLocks noChangeAspect="1"/>
            </p:cNvPicPr>
            <p:nvPr/>
          </p:nvPicPr>
          <p:blipFill>
            <a:blip r:embed="rId5"/>
            <a:stretch>
              <a:fillRect/>
            </a:stretch>
          </p:blipFill>
          <p:spPr>
            <a:xfrm>
              <a:off x="372417" y="3562956"/>
              <a:ext cx="2467552" cy="1983328"/>
            </a:xfrm>
            <a:prstGeom prst="rect">
              <a:avLst/>
            </a:prstGeom>
          </p:spPr>
        </p:pic>
        <p:sp>
          <p:nvSpPr>
            <p:cNvPr id="38" name="Rectangle 37">
              <a:extLst>
                <a:ext uri="{FF2B5EF4-FFF2-40B4-BE49-F238E27FC236}">
                  <a16:creationId xmlns:a16="http://schemas.microsoft.com/office/drawing/2014/main" id="{A38E6FC9-91E9-504E-B016-87EB2BE3C9AB}"/>
                </a:ext>
              </a:extLst>
            </p:cNvPr>
            <p:cNvSpPr/>
            <p:nvPr/>
          </p:nvSpPr>
          <p:spPr>
            <a:xfrm>
              <a:off x="2477272" y="5158375"/>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9" name="Straight Arrow Connector 38">
              <a:extLst>
                <a:ext uri="{FF2B5EF4-FFF2-40B4-BE49-F238E27FC236}">
                  <a16:creationId xmlns:a16="http://schemas.microsoft.com/office/drawing/2014/main" id="{653D662A-3A15-B947-82FA-3F644FE42510}"/>
                </a:ext>
              </a:extLst>
            </p:cNvPr>
            <p:cNvCxnSpPr>
              <a:cxnSpLocks/>
            </p:cNvCxnSpPr>
            <p:nvPr/>
          </p:nvCxnSpPr>
          <p:spPr>
            <a:xfrm>
              <a:off x="2800215" y="5285880"/>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EFB039-5EE8-7042-B69C-6EA250457170}"/>
                </a:ext>
              </a:extLst>
            </p:cNvPr>
            <p:cNvCxnSpPr>
              <a:cxnSpLocks/>
            </p:cNvCxnSpPr>
            <p:nvPr/>
          </p:nvCxnSpPr>
          <p:spPr>
            <a:xfrm rot="5400000">
              <a:off x="2411958" y="56850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4011969F-DC9C-E14B-BBEA-741A46CCDD65}"/>
              </a:ext>
            </a:extLst>
          </p:cNvPr>
          <p:cNvSpPr/>
          <p:nvPr/>
        </p:nvSpPr>
        <p:spPr>
          <a:xfrm rot="5400000">
            <a:off x="3397712" y="4937410"/>
            <a:ext cx="1815684"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2" name="Rectangle 41">
            <a:extLst>
              <a:ext uri="{FF2B5EF4-FFF2-40B4-BE49-F238E27FC236}">
                <a16:creationId xmlns:a16="http://schemas.microsoft.com/office/drawing/2014/main" id="{D3E904D6-74FA-7C44-AFF3-98A1E30A3F50}"/>
              </a:ext>
            </a:extLst>
          </p:cNvPr>
          <p:cNvSpPr/>
          <p:nvPr/>
        </p:nvSpPr>
        <p:spPr>
          <a:xfrm>
            <a:off x="4279794" y="4123761"/>
            <a:ext cx="3021119"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3" name="Rectangle 42">
            <a:extLst>
              <a:ext uri="{FF2B5EF4-FFF2-40B4-BE49-F238E27FC236}">
                <a16:creationId xmlns:a16="http://schemas.microsoft.com/office/drawing/2014/main" id="{8CDF687E-06A6-E741-9F84-6463BB791AAA}"/>
              </a:ext>
            </a:extLst>
          </p:cNvPr>
          <p:cNvSpPr/>
          <p:nvPr/>
        </p:nvSpPr>
        <p:spPr>
          <a:xfrm rot="5400000">
            <a:off x="6402586" y="4968328"/>
            <a:ext cx="1746128" cy="5049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4" name="Rectangle 43">
            <a:extLst>
              <a:ext uri="{FF2B5EF4-FFF2-40B4-BE49-F238E27FC236}">
                <a16:creationId xmlns:a16="http://schemas.microsoft.com/office/drawing/2014/main" id="{C1AD9583-2B02-1C42-9F42-F8F431CF95CA}"/>
              </a:ext>
            </a:extLst>
          </p:cNvPr>
          <p:cNvSpPr/>
          <p:nvPr/>
        </p:nvSpPr>
        <p:spPr>
          <a:xfrm>
            <a:off x="4275539" y="5819250"/>
            <a:ext cx="3021119"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5" name="Rectangle 44">
            <a:extLst>
              <a:ext uri="{FF2B5EF4-FFF2-40B4-BE49-F238E27FC236}">
                <a16:creationId xmlns:a16="http://schemas.microsoft.com/office/drawing/2014/main" id="{42181EF7-A4DD-5146-B7A5-5F176069DCF4}"/>
              </a:ext>
            </a:extLst>
          </p:cNvPr>
          <p:cNvSpPr/>
          <p:nvPr/>
        </p:nvSpPr>
        <p:spPr>
          <a:xfrm>
            <a:off x="4284168" y="3739978"/>
            <a:ext cx="3009007" cy="2122041"/>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27432" algn="l"/>
            <a:r>
              <a:rPr lang="en-US" sz="1200" dirty="0">
                <a:ln w="0"/>
                <a:solidFill>
                  <a:srgbClr val="6BAE3D"/>
                </a:solidFill>
                <a:latin typeface="Arial" panose="020B0604020202020204" pitchFamily="34" charset="0"/>
                <a:cs typeface="Arial" panose="020B0604020202020204" pitchFamily="34" charset="0"/>
              </a:rPr>
              <a:t>VPC</a:t>
            </a:r>
          </a:p>
        </p:txBody>
      </p:sp>
      <p:sp>
        <p:nvSpPr>
          <p:cNvPr id="46" name="Rectangle 45">
            <a:extLst>
              <a:ext uri="{FF2B5EF4-FFF2-40B4-BE49-F238E27FC236}">
                <a16:creationId xmlns:a16="http://schemas.microsoft.com/office/drawing/2014/main" id="{7F8312F8-CE73-124D-9F90-FBFF310BBC5B}"/>
              </a:ext>
            </a:extLst>
          </p:cNvPr>
          <p:cNvSpPr/>
          <p:nvPr/>
        </p:nvSpPr>
        <p:spPr>
          <a:xfrm>
            <a:off x="4334660" y="4166531"/>
            <a:ext cx="2913962" cy="1648101"/>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64592" algn="l"/>
            <a:r>
              <a:rPr lang="en-US" sz="1200" dirty="0">
                <a:solidFill>
                  <a:schemeClr val="accent6"/>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F1A808B5-8E4A-C241-A254-556A9C5D8FD6}"/>
              </a:ext>
            </a:extLst>
          </p:cNvPr>
          <p:cNvSpPr/>
          <p:nvPr/>
        </p:nvSpPr>
        <p:spPr>
          <a:xfrm>
            <a:off x="8165400" y="2378622"/>
            <a:ext cx="3521778" cy="2020718"/>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Rectangle 48">
            <a:extLst>
              <a:ext uri="{FF2B5EF4-FFF2-40B4-BE49-F238E27FC236}">
                <a16:creationId xmlns:a16="http://schemas.microsoft.com/office/drawing/2014/main" id="{6609E5D2-AF2F-1B49-9D71-2A8718268A63}"/>
              </a:ext>
            </a:extLst>
          </p:cNvPr>
          <p:cNvSpPr/>
          <p:nvPr/>
        </p:nvSpPr>
        <p:spPr>
          <a:xfrm>
            <a:off x="8165400" y="4704902"/>
            <a:ext cx="3521778" cy="1142598"/>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TextBox 49">
            <a:extLst>
              <a:ext uri="{FF2B5EF4-FFF2-40B4-BE49-F238E27FC236}">
                <a16:creationId xmlns:a16="http://schemas.microsoft.com/office/drawing/2014/main" id="{4206C978-6A45-2044-AA86-36AB1C942659}"/>
              </a:ext>
            </a:extLst>
          </p:cNvPr>
          <p:cNvSpPr txBox="1"/>
          <p:nvPr/>
        </p:nvSpPr>
        <p:spPr>
          <a:xfrm>
            <a:off x="8275075" y="2593264"/>
            <a:ext cx="2973404"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1" name="TextBox 50">
            <a:extLst>
              <a:ext uri="{FF2B5EF4-FFF2-40B4-BE49-F238E27FC236}">
                <a16:creationId xmlns:a16="http://schemas.microsoft.com/office/drawing/2014/main" id="{FE744637-92FC-D448-A731-FDB5578C5D4D}"/>
              </a:ext>
            </a:extLst>
          </p:cNvPr>
          <p:cNvSpPr txBox="1"/>
          <p:nvPr/>
        </p:nvSpPr>
        <p:spPr>
          <a:xfrm>
            <a:off x="8275075" y="4774434"/>
            <a:ext cx="2973404"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2" name="Rectangle 51">
            <a:extLst>
              <a:ext uri="{FF2B5EF4-FFF2-40B4-BE49-F238E27FC236}">
                <a16:creationId xmlns:a16="http://schemas.microsoft.com/office/drawing/2014/main" id="{E45F1FDF-A546-4848-BA10-7F8818F8FED2}"/>
              </a:ext>
            </a:extLst>
          </p:cNvPr>
          <p:cNvSpPr/>
          <p:nvPr/>
        </p:nvSpPr>
        <p:spPr>
          <a:xfrm>
            <a:off x="8165400" y="2378842"/>
            <a:ext cx="3521778" cy="95865"/>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161726D-5D10-6748-B6D0-E7599E07086B}"/>
              </a:ext>
            </a:extLst>
          </p:cNvPr>
          <p:cNvSpPr/>
          <p:nvPr/>
        </p:nvSpPr>
        <p:spPr>
          <a:xfrm>
            <a:off x="8165400" y="4609036"/>
            <a:ext cx="3521778" cy="9586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4" name="TextBox 53">
            <a:extLst>
              <a:ext uri="{FF2B5EF4-FFF2-40B4-BE49-F238E27FC236}">
                <a16:creationId xmlns:a16="http://schemas.microsoft.com/office/drawing/2014/main" id="{00CE6297-3C45-CB44-AB4A-43D23EA4A9A7}"/>
              </a:ext>
            </a:extLst>
          </p:cNvPr>
          <p:cNvSpPr txBox="1"/>
          <p:nvPr/>
        </p:nvSpPr>
        <p:spPr>
          <a:xfrm>
            <a:off x="8270214" y="2933912"/>
            <a:ext cx="324179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Hold Shift down while resizing an icon to maintain a square.</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 generic group type if the presets do not suit your needs.</a:t>
            </a:r>
          </a:p>
          <a:p>
            <a:pPr marL="285750" indent="-285750">
              <a:buFont typeface="Arial" panose="020B0604020202020204" pitchFamily="34" charset="0"/>
              <a:buChar char="•"/>
            </a:pPr>
            <a:r>
              <a:rPr lang="en-US" altLang="en-US" sz="1400" dirty="0">
                <a:solidFill>
                  <a:schemeClr val="bg1"/>
                </a:solidFill>
                <a:latin typeface="Arial" panose="020B0604020202020204" pitchFamily="34" charset="0"/>
                <a:cs typeface="Arial" panose="020B0604020202020204" pitchFamily="34" charset="0"/>
              </a:rPr>
              <a:t>Add a custom group if needed, reference slides 27 &amp; 28.</a:t>
            </a:r>
            <a:endParaRPr lang="en-US" sz="1400" dirty="0">
              <a:solidFill>
                <a:schemeClr val="bg1"/>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524916C2-8E96-EF42-88D9-32FFD1DEE08A}"/>
              </a:ext>
            </a:extLst>
          </p:cNvPr>
          <p:cNvSpPr txBox="1"/>
          <p:nvPr/>
        </p:nvSpPr>
        <p:spPr>
          <a:xfrm>
            <a:off x="8270214" y="5156210"/>
            <a:ext cx="3241790" cy="523220"/>
          </a:xfrm>
          <a:prstGeom prst="rect">
            <a:avLst/>
          </a:prstGeom>
          <a:noFill/>
        </p:spPr>
        <p:txBody>
          <a:bodyPr wrap="square" rtlCol="0">
            <a:spAutoFit/>
          </a:bodyPr>
          <a:lstStyle/>
          <a:p>
            <a:pPr marL="285750" indent="-285750" eaLnBrk="1" hangingPunct="1">
              <a:buFont typeface="Arial" panose="020B0604020202020204" pitchFamily="34" charset="0"/>
              <a:buChar char="•"/>
            </a:pPr>
            <a:r>
              <a:rPr lang="en-US" altLang="en-US" sz="1400" dirty="0">
                <a:solidFill>
                  <a:schemeClr val="bg1"/>
                </a:solidFill>
                <a:latin typeface="Arial" panose="020B0604020202020204" pitchFamily="34" charset="0"/>
                <a:cs typeface="Arial" panose="020B0604020202020204" pitchFamily="34" charset="0"/>
              </a:rPr>
              <a:t>Create groups with non-approved </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AWS icon(s).</a:t>
            </a:r>
          </a:p>
        </p:txBody>
      </p:sp>
      <p:pic>
        <p:nvPicPr>
          <p:cNvPr id="3" name="Graphic 2">
            <a:extLst>
              <a:ext uri="{FF2B5EF4-FFF2-40B4-BE49-F238E27FC236}">
                <a16:creationId xmlns:a16="http://schemas.microsoft.com/office/drawing/2014/main" id="{22243666-5208-BF44-8D78-FD918CAFE3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4659" y="4162713"/>
            <a:ext cx="381000" cy="381000"/>
          </a:xfrm>
          <a:prstGeom prst="rect">
            <a:avLst/>
          </a:prstGeom>
        </p:spPr>
      </p:pic>
      <p:pic>
        <p:nvPicPr>
          <p:cNvPr id="5" name="Graphic 4">
            <a:extLst>
              <a:ext uri="{FF2B5EF4-FFF2-40B4-BE49-F238E27FC236}">
                <a16:creationId xmlns:a16="http://schemas.microsoft.com/office/drawing/2014/main" id="{BB1565F7-A2D2-E14B-9FF6-968C93F160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2385" y="3739509"/>
            <a:ext cx="381000" cy="381000"/>
          </a:xfrm>
          <a:prstGeom prst="rect">
            <a:avLst/>
          </a:prstGeom>
        </p:spPr>
      </p:pic>
    </p:spTree>
    <p:extLst>
      <p:ext uri="{BB962C8B-B14F-4D97-AF65-F5344CB8AC3E}">
        <p14:creationId xmlns:p14="http://schemas.microsoft.com/office/powerpoint/2010/main" val="31134891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chemeClr val="bg1"/>
                </a:solidFill>
                <a:latin typeface="Arial" panose="020B0604020202020204" pitchFamily="34" charset="0"/>
              </a:rPr>
              <a:pPr fontAlgn="base">
                <a:spcBef>
                  <a:spcPct val="0"/>
                </a:spcBef>
                <a:spcAft>
                  <a:spcPct val="0"/>
                </a:spcAft>
              </a:pPr>
              <a:t>140</a:t>
            </a:fld>
            <a:endParaRPr lang="en-US" altLang="en-US" dirty="0">
              <a:solidFill>
                <a:schemeClr val="bg1"/>
              </a:solidFill>
              <a:latin typeface="Arial" panose="020B0604020202020204" pitchFamily="34" charset="0"/>
            </a:endParaRPr>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141</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167951" name="Graphic 7">
            <a:extLst>
              <a:ext uri="{FF2B5EF4-FFF2-40B4-BE49-F238E27FC236}">
                <a16:creationId xmlns:a16="http://schemas.microsoft.com/office/drawing/2014/main" id="{44D84DBC-DEE7-3F4C-97E6-80BC49F33CD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9D8A08B3-0327-4C40-8B08-8722B405B9B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21" name="Graphic 7">
            <a:extLst>
              <a:ext uri="{FF2B5EF4-FFF2-40B4-BE49-F238E27FC236}">
                <a16:creationId xmlns:a16="http://schemas.microsoft.com/office/drawing/2014/main" id="{A0A7DE1B-A1EF-A04D-91C4-2B2BA9E3BAF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9858B73F-D197-E442-9BC4-063E18583E09}"/>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23" name="Graphic 7">
            <a:extLst>
              <a:ext uri="{FF2B5EF4-FFF2-40B4-BE49-F238E27FC236}">
                <a16:creationId xmlns:a16="http://schemas.microsoft.com/office/drawing/2014/main" id="{2181BA6E-4528-7043-AD85-9C81F5BCA90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3CC7FC53-3064-214C-9D17-25D728F09D61}"/>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5" name="Graphic 7">
            <a:extLst>
              <a:ext uri="{FF2B5EF4-FFF2-40B4-BE49-F238E27FC236}">
                <a16:creationId xmlns:a16="http://schemas.microsoft.com/office/drawing/2014/main" id="{A1A8ECF8-FCF2-5B49-9135-EBA324B1996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CD7D578D-72A7-3449-9360-2464D6049DE0}"/>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27" name="Graphic 7">
            <a:extLst>
              <a:ext uri="{FF2B5EF4-FFF2-40B4-BE49-F238E27FC236}">
                <a16:creationId xmlns:a16="http://schemas.microsoft.com/office/drawing/2014/main" id="{C134BF44-05F8-D246-B320-E6AFE52C2C8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0D78B38B-FD11-B843-8E71-98381E1E324A}"/>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29" name="Graphic 7">
            <a:extLst>
              <a:ext uri="{FF2B5EF4-FFF2-40B4-BE49-F238E27FC236}">
                <a16:creationId xmlns:a16="http://schemas.microsoft.com/office/drawing/2014/main" id="{EA766947-3ED3-FE4A-86FB-05E8273735EE}"/>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BE92C2A-3627-7B40-979A-20A264024F7C}"/>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pic>
        <p:nvPicPr>
          <p:cNvPr id="31" name="Graphic 7">
            <a:extLst>
              <a:ext uri="{FF2B5EF4-FFF2-40B4-BE49-F238E27FC236}">
                <a16:creationId xmlns:a16="http://schemas.microsoft.com/office/drawing/2014/main" id="{89CD321D-C917-3947-BEE9-6D8FDE762B5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142</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37498944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3"/>
          </p:nvPr>
        </p:nvSpPr>
        <p:spPr/>
        <p:txBody>
          <a:bodyPr/>
          <a:lstStyle/>
          <a:p>
            <a:pPr>
              <a:defRPr/>
            </a:pPr>
            <a:r>
              <a:rPr lang="en-US" dirty="0"/>
              <a:t>© 2022,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4"/>
          </p:nvPr>
        </p:nvSpPr>
        <p:spPr/>
        <p:txBody>
          <a:bodyPr/>
          <a:lstStyle/>
          <a:p>
            <a:pPr>
              <a:defRPr/>
            </a:pPr>
            <a:fld id="{4023703A-434C-7646-A197-6D78904942A1}" type="slidenum">
              <a:rPr lang="en-US"/>
              <a:pPr>
                <a:defRPr/>
              </a:pPr>
              <a:t>143</a:t>
            </a:fld>
            <a:endParaRPr lang="en-US" dirty="0"/>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3871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3"/>
          </p:nvPr>
        </p:nvSpPr>
        <p:spPr/>
        <p:txBody>
          <a:bodyPr/>
          <a:lstStyle/>
          <a:p>
            <a:r>
              <a:rPr lang="en-US" dirty="0"/>
              <a:t>© 2022,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4"/>
          </p:nvPr>
        </p:nvSpPr>
        <p:spPr/>
        <p:txBody>
          <a:bodyPr/>
          <a:lstStyle/>
          <a:p>
            <a:fld id="{84ED66FF-6442-164E-A8B9-9F2B3D5541F8}" type="slidenum">
              <a:rPr lang="en-US"/>
              <a:pPr/>
              <a:t>144</a:t>
            </a:fld>
            <a:endParaRPr lang="en-US" dirty="0"/>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p:txBody>
          <a:bodyPr/>
          <a:lstStyle/>
          <a:p>
            <a:r>
              <a:rPr lang="en-US"/>
              <a:t>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solidFill>
                  <a:schemeClr val="bg1"/>
                </a:solidFill>
                <a:ea typeface="Amazon Ember" panose="020B0603020204020204" pitchFamily="34" charset="0"/>
              </a:rPr>
              <a:t>Amazon SQS</a:t>
            </a:r>
          </a:p>
          <a:p>
            <a:pPr eaLnBrk="1" hangingPunct="1">
              <a:spcBef>
                <a:spcPts val="800"/>
              </a:spcBef>
            </a:pPr>
            <a:r>
              <a:rPr lang="en-US" sz="1200" dirty="0">
                <a:solidFill>
                  <a:schemeClr val="bg1"/>
                </a:solidFill>
              </a:rPr>
              <a:t>Amazon SNS</a:t>
            </a:r>
          </a:p>
          <a:p>
            <a:pPr eaLnBrk="1" hangingPunct="1">
              <a:spcBef>
                <a:spcPts val="800"/>
              </a:spcBef>
            </a:pPr>
            <a:r>
              <a:rPr lang="en-US" sz="1200" dirty="0">
                <a:solidFill>
                  <a:schemeClr val="bg1"/>
                </a:solidFill>
              </a:rPr>
              <a:t>Amazon </a:t>
            </a:r>
            <a:r>
              <a:rPr lang="en-US" sz="1200" dirty="0" err="1">
                <a:solidFill>
                  <a:schemeClr val="bg1"/>
                </a:solidFill>
              </a:rPr>
              <a:t>EventBridge</a:t>
            </a:r>
            <a:endParaRPr lang="en-US" sz="1200" dirty="0">
              <a:solidFill>
                <a:schemeClr val="bg1"/>
              </a:solidFill>
            </a:endParaRPr>
          </a:p>
          <a:p>
            <a:pPr eaLnBrk="1" hangingPunct="1">
              <a:spcBef>
                <a:spcPts val="800"/>
              </a:spcBef>
            </a:pPr>
            <a:r>
              <a:rPr lang="en-US" sz="1200" dirty="0">
                <a:solidFill>
                  <a:schemeClr val="bg1"/>
                </a:solidFill>
              </a:rPr>
              <a:t>AWS Step Functions</a:t>
            </a:r>
          </a:p>
          <a:p>
            <a:pPr eaLnBrk="1" hangingPunct="1">
              <a:spcBef>
                <a:spcPts val="800"/>
              </a:spcBef>
            </a:pPr>
            <a:r>
              <a:rPr lang="en-US" sz="1200" dirty="0">
                <a:solidFill>
                  <a:schemeClr val="bg1"/>
                </a:solidFill>
              </a:rPr>
              <a:t>AWS AppSync </a:t>
            </a:r>
            <a:endParaRPr lang="en-US" altLang="en-US" sz="1200" dirty="0">
              <a:solidFill>
                <a:schemeClr val="bg1"/>
              </a:solidFill>
            </a:endParaRPr>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Storage</a:t>
            </a:r>
            <a:endParaRPr lang="en-US" altLang="en-US" sz="1200" dirty="0">
              <a:solidFill>
                <a:schemeClr val="bg1"/>
              </a:solidFill>
            </a:endParaRPr>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Compute</a:t>
            </a:r>
            <a:endParaRPr lang="en-US" altLang="en-US" sz="1200" dirty="0">
              <a:solidFill>
                <a:schemeClr val="bg1"/>
              </a:solidFill>
            </a:endParaRPr>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dirty="0">
                <a:solidFill>
                  <a:schemeClr val="bg1"/>
                </a:solidFill>
              </a:rPr>
              <a:t>Application Integration</a:t>
            </a:r>
            <a:endParaRPr lang="en-US" altLang="en-US" sz="1200" dirty="0">
              <a:solidFill>
                <a:schemeClr val="bg1"/>
              </a:solidFill>
            </a:endParaRPr>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Containers</a:t>
            </a:r>
            <a:endParaRPr lang="en-US" altLang="en-US" sz="1200" dirty="0">
              <a:solidFill>
                <a:schemeClr val="bg1"/>
              </a:solidFill>
            </a:endParaRPr>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AWS Fargate</a:t>
            </a:r>
            <a:endParaRPr lang="en-US" altLang="en-US" sz="1200" dirty="0">
              <a:solidFill>
                <a:schemeClr val="bg1"/>
              </a:solidFill>
            </a:endParaRPr>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Amazon DynamoDB</a:t>
            </a:r>
          </a:p>
          <a:p>
            <a:pPr eaLnBrk="1" hangingPunct="1">
              <a:spcBef>
                <a:spcPts val="800"/>
              </a:spcBef>
            </a:pPr>
            <a:r>
              <a:rPr lang="en-US" sz="1200">
                <a:solidFill>
                  <a:schemeClr val="bg1"/>
                </a:solidFill>
              </a:rPr>
              <a:t>Amazon RDS Proxy</a:t>
            </a:r>
          </a:p>
          <a:p>
            <a:pPr eaLnBrk="1" hangingPunct="1">
              <a:spcBef>
                <a:spcPts val="800"/>
              </a:spcBef>
            </a:pPr>
            <a:r>
              <a:rPr lang="en-US" sz="1200">
                <a:solidFill>
                  <a:schemeClr val="bg1"/>
                </a:solidFill>
              </a:rPr>
              <a:t>Amazon Aurora Serverless</a:t>
            </a:r>
            <a:endParaRPr lang="en-US" altLang="en-US" sz="1200" dirty="0">
              <a:solidFill>
                <a:schemeClr val="bg1"/>
              </a:solidFill>
            </a:endParaRPr>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Database</a:t>
            </a:r>
            <a:endParaRPr lang="en-US" altLang="en-US" sz="1200" dirty="0">
              <a:solidFill>
                <a:schemeClr val="bg1"/>
              </a:solidFill>
            </a:endParaRPr>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8">
            <a:extLst>
              <a:ext uri="{FF2B5EF4-FFF2-40B4-BE49-F238E27FC236}">
                <a16:creationId xmlns:a16="http://schemas.microsoft.com/office/drawing/2014/main" id="{C92967E7-D223-8A46-A320-6BE3FBD7474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174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chemeClr val="bg1"/>
                </a:solidFill>
                <a:latin typeface="Arial" panose="020B0604020202020204" pitchFamily="34" charset="0"/>
              </a:rPr>
              <a:pPr fontAlgn="base">
                <a:spcBef>
                  <a:spcPct val="0"/>
                </a:spcBef>
                <a:spcAft>
                  <a:spcPct val="0"/>
                </a:spcAft>
              </a:pPr>
              <a:t>145</a:t>
            </a:fld>
            <a:endParaRPr lang="en-US" altLang="en-US" dirty="0">
              <a:solidFill>
                <a:schemeClr val="bg1"/>
              </a:solidFill>
              <a:latin typeface="Arial" panose="020B0604020202020204" pitchFamily="34" charset="0"/>
            </a:endParaRPr>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pPr eaLnBrk="1" hangingPunct="1"/>
            <a:r>
              <a:rPr lang="en-US" altLang="en-US" dirty="0"/>
              <a:t>Storage</a:t>
            </a: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5846448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chemeClr val="bg1"/>
                </a:solidFill>
                <a:latin typeface="Arial" panose="020B0604020202020204" pitchFamily="34" charset="0"/>
              </a:rPr>
              <a:pPr fontAlgn="base">
                <a:spcBef>
                  <a:spcPct val="0"/>
                </a:spcBef>
                <a:spcAft>
                  <a:spcPct val="0"/>
                </a:spcAft>
              </a:pPr>
              <a:t>146</a:t>
            </a:fld>
            <a:endParaRPr lang="en-US" altLang="en-US" dirty="0">
              <a:solidFill>
                <a:schemeClr val="bg1"/>
              </a:solidFill>
              <a:latin typeface="Arial" panose="020B0604020202020204" pitchFamily="34" charset="0"/>
            </a:endParaRPr>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eaLnBrk="1" hangingPunct="1"/>
            <a:r>
              <a:rPr lang="en-US" altLang="en-US" dirty="0"/>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p:txBody>
          <a:bodyPr/>
          <a:lstStyle/>
          <a:p>
            <a:pPr eaLnBrk="1" hangingPunct="1"/>
            <a:r>
              <a:rPr lang="en-US" altLang="en-US" dirty="0"/>
              <a:t>1/6</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69" name="TextBox 23">
            <a:extLst>
              <a:ext uri="{FF2B5EF4-FFF2-40B4-BE49-F238E27FC236}">
                <a16:creationId xmlns:a16="http://schemas.microsoft.com/office/drawing/2014/main" id="{4320B38A-36CD-D547-BEAD-5AE2994EB666}"/>
              </a:ext>
            </a:extLst>
          </p:cNvPr>
          <p:cNvSpPr txBox="1">
            <a:spLocks noChangeArrowheads="1"/>
          </p:cNvSpPr>
          <p:nvPr/>
        </p:nvSpPr>
        <p:spPr bwMode="auto">
          <a:xfrm>
            <a:off x="5664478" y="539056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Intelligent-Tiering</a:t>
            </a:r>
          </a:p>
        </p:txBody>
      </p:sp>
      <p:pic>
        <p:nvPicPr>
          <p:cNvPr id="71" name="Graphic 70">
            <a:extLst>
              <a:ext uri="{FF2B5EF4-FFF2-40B4-BE49-F238E27FC236}">
                <a16:creationId xmlns:a16="http://schemas.microsoft.com/office/drawing/2014/main" id="{5B90B21A-358B-7940-90B3-1D9C78ACB15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014988" y="4940654"/>
            <a:ext cx="457200" cy="457200"/>
          </a:xfrm>
          <a:prstGeom prst="rect">
            <a:avLst/>
          </a:prstGeom>
        </p:spPr>
      </p:pic>
      <p:sp>
        <p:nvSpPr>
          <p:cNvPr id="52" name="TextBox 23">
            <a:extLst>
              <a:ext uri="{FF2B5EF4-FFF2-40B4-BE49-F238E27FC236}">
                <a16:creationId xmlns:a16="http://schemas.microsoft.com/office/drawing/2014/main" id="{485EFA80-F9E0-B844-ADB9-E7AFDBADEF19}"/>
              </a:ext>
            </a:extLst>
          </p:cNvPr>
          <p:cNvSpPr txBox="1">
            <a:spLocks noChangeArrowheads="1"/>
          </p:cNvSpPr>
          <p:nvPr/>
        </p:nvSpPr>
        <p:spPr bwMode="auto">
          <a:xfrm>
            <a:off x="2217737" y="539520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Amazon Data Lifecycle Manager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3" name="Graphic 6">
            <a:extLst>
              <a:ext uri="{FF2B5EF4-FFF2-40B4-BE49-F238E27FC236}">
                <a16:creationId xmlns:a16="http://schemas.microsoft.com/office/drawing/2014/main" id="{47031380-511F-F346-BA74-BC1F882999D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54069" y="4943312"/>
            <a:ext cx="457200" cy="457200"/>
          </a:xfrm>
          <a:prstGeom prst="rect">
            <a:avLst/>
          </a:prstGeom>
          <a:noFill/>
          <a:ln>
            <a:noFill/>
          </a:ln>
        </p:spPr>
      </p:pic>
      <p:sp>
        <p:nvSpPr>
          <p:cNvPr id="54" name="TextBox 18">
            <a:extLst>
              <a:ext uri="{FF2B5EF4-FFF2-40B4-BE49-F238E27FC236}">
                <a16:creationId xmlns:a16="http://schemas.microsoft.com/office/drawing/2014/main" id="{8873902B-D13B-234F-8C24-F783C6505F45}"/>
              </a:ext>
            </a:extLst>
          </p:cNvPr>
          <p:cNvSpPr txBox="1">
            <a:spLocks noChangeArrowheads="1"/>
          </p:cNvSpPr>
          <p:nvPr/>
        </p:nvSpPr>
        <p:spPr bwMode="auto">
          <a:xfrm>
            <a:off x="2292082"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sp>
        <p:nvSpPr>
          <p:cNvPr id="67" name="TextBox 20">
            <a:extLst>
              <a:ext uri="{FF2B5EF4-FFF2-40B4-BE49-F238E27FC236}">
                <a16:creationId xmlns:a16="http://schemas.microsoft.com/office/drawing/2014/main" id="{ECA38C52-E9E7-E942-9C13-BD22ACF5323D}"/>
              </a:ext>
            </a:extLst>
          </p:cNvPr>
          <p:cNvSpPr txBox="1">
            <a:spLocks noChangeArrowheads="1"/>
          </p:cNvSpPr>
          <p:nvPr/>
        </p:nvSpPr>
        <p:spPr bwMode="auto">
          <a:xfrm>
            <a:off x="2292082"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72" name="TextBox 21">
            <a:extLst>
              <a:ext uri="{FF2B5EF4-FFF2-40B4-BE49-F238E27FC236}">
                <a16:creationId xmlns:a16="http://schemas.microsoft.com/office/drawing/2014/main" id="{A5FF22C8-01C8-CB4F-B836-43B1D214DCB8}"/>
              </a:ext>
            </a:extLst>
          </p:cNvPr>
          <p:cNvSpPr txBox="1">
            <a:spLocks noChangeArrowheads="1"/>
          </p:cNvSpPr>
          <p:nvPr/>
        </p:nvSpPr>
        <p:spPr bwMode="auto">
          <a:xfrm>
            <a:off x="3278320"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sp>
        <p:nvSpPr>
          <p:cNvPr id="73" name="TextBox 20">
            <a:extLst>
              <a:ext uri="{FF2B5EF4-FFF2-40B4-BE49-F238E27FC236}">
                <a16:creationId xmlns:a16="http://schemas.microsoft.com/office/drawing/2014/main" id="{5978C9C2-27FF-2341-85B0-302F4058B1BA}"/>
              </a:ext>
            </a:extLst>
          </p:cNvPr>
          <p:cNvSpPr txBox="1">
            <a:spLocks noChangeArrowheads="1"/>
          </p:cNvSpPr>
          <p:nvPr/>
        </p:nvSpPr>
        <p:spPr bwMode="auto">
          <a:xfrm>
            <a:off x="3273409"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pic>
        <p:nvPicPr>
          <p:cNvPr id="74" name="Graphic 6">
            <a:extLst>
              <a:ext uri="{FF2B5EF4-FFF2-40B4-BE49-F238E27FC236}">
                <a16:creationId xmlns:a16="http://schemas.microsoft.com/office/drawing/2014/main" id="{4D3458EA-D955-2A48-B978-B0D7A6F7F47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44218" y="280735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24">
            <a:extLst>
              <a:ext uri="{FF2B5EF4-FFF2-40B4-BE49-F238E27FC236}">
                <a16:creationId xmlns:a16="http://schemas.microsoft.com/office/drawing/2014/main" id="{5793371D-83E0-BE41-B8A4-0BC28708A4A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650371"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6">
            <a:extLst>
              <a:ext uri="{FF2B5EF4-FFF2-40B4-BE49-F238E27FC236}">
                <a16:creationId xmlns:a16="http://schemas.microsoft.com/office/drawing/2014/main" id="{81F40C44-CC85-0E44-9DFA-3B2E24FD9A99}"/>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643500" y="382619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76">
            <a:extLst>
              <a:ext uri="{FF2B5EF4-FFF2-40B4-BE49-F238E27FC236}">
                <a16:creationId xmlns:a16="http://schemas.microsoft.com/office/drawing/2014/main" id="{D1B16FA2-E071-CA4E-B56F-4B93D98140F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616691" y="3826192"/>
            <a:ext cx="457200" cy="457200"/>
          </a:xfrm>
          <a:prstGeom prst="rect">
            <a:avLst/>
          </a:prstGeom>
        </p:spPr>
      </p:pic>
      <p:sp>
        <p:nvSpPr>
          <p:cNvPr id="78" name="TextBox 23">
            <a:extLst>
              <a:ext uri="{FF2B5EF4-FFF2-40B4-BE49-F238E27FC236}">
                <a16:creationId xmlns:a16="http://schemas.microsoft.com/office/drawing/2014/main" id="{D69C6095-68C1-9147-AFA7-A6996864B75A}"/>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79" name="Graphic 27">
            <a:extLst>
              <a:ext uri="{FF2B5EF4-FFF2-40B4-BE49-F238E27FC236}">
                <a16:creationId xmlns:a16="http://schemas.microsoft.com/office/drawing/2014/main" id="{3115822D-1328-2D4B-8512-A2B88311B90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79">
            <a:extLst>
              <a:ext uri="{FF2B5EF4-FFF2-40B4-BE49-F238E27FC236}">
                <a16:creationId xmlns:a16="http://schemas.microsoft.com/office/drawing/2014/main" id="{2C09B1A0-62DD-B648-ADEF-8999A7875AB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48188" y="3827200"/>
            <a:ext cx="457200" cy="457200"/>
          </a:xfrm>
          <a:prstGeom prst="rect">
            <a:avLst/>
          </a:prstGeom>
        </p:spPr>
      </p:pic>
      <p:pic>
        <p:nvPicPr>
          <p:cNvPr id="81" name="Graphic 80">
            <a:extLst>
              <a:ext uri="{FF2B5EF4-FFF2-40B4-BE49-F238E27FC236}">
                <a16:creationId xmlns:a16="http://schemas.microsoft.com/office/drawing/2014/main" id="{D097CC67-CAC9-A44B-B986-E067B59F0BB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07296" y="2813050"/>
            <a:ext cx="457200" cy="457200"/>
          </a:xfrm>
          <a:prstGeom prst="rect">
            <a:avLst/>
          </a:prstGeom>
        </p:spPr>
      </p:pic>
      <p:pic>
        <p:nvPicPr>
          <p:cNvPr id="82" name="Graphic 81">
            <a:extLst>
              <a:ext uri="{FF2B5EF4-FFF2-40B4-BE49-F238E27FC236}">
                <a16:creationId xmlns:a16="http://schemas.microsoft.com/office/drawing/2014/main" id="{C4F7E008-AF4D-FF46-A606-6AD9EE93908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03909" y="3827200"/>
            <a:ext cx="457200" cy="457200"/>
          </a:xfrm>
          <a:prstGeom prst="rect">
            <a:avLst/>
          </a:prstGeom>
        </p:spPr>
      </p:pic>
      <p:pic>
        <p:nvPicPr>
          <p:cNvPr id="83" name="Graphic 82">
            <a:extLst>
              <a:ext uri="{FF2B5EF4-FFF2-40B4-BE49-F238E27FC236}">
                <a16:creationId xmlns:a16="http://schemas.microsoft.com/office/drawing/2014/main" id="{E4F5C661-5117-404E-BC7A-D675CA3049C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48188" y="4933170"/>
            <a:ext cx="457200" cy="457200"/>
          </a:xfrm>
          <a:prstGeom prst="rect">
            <a:avLst/>
          </a:prstGeom>
        </p:spPr>
      </p:pic>
      <p:sp>
        <p:nvSpPr>
          <p:cNvPr id="84" name="TextBox 23">
            <a:extLst>
              <a:ext uri="{FF2B5EF4-FFF2-40B4-BE49-F238E27FC236}">
                <a16:creationId xmlns:a16="http://schemas.microsoft.com/office/drawing/2014/main" id="{E288C361-6EDF-AB42-B9C8-A331165F5E99}"/>
              </a:ext>
            </a:extLst>
          </p:cNvPr>
          <p:cNvSpPr txBox="1">
            <a:spLocks noChangeArrowheads="1"/>
          </p:cNvSpPr>
          <p:nvPr/>
        </p:nvSpPr>
        <p:spPr bwMode="auto">
          <a:xfrm>
            <a:off x="4479874" y="4286015"/>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One Zone Infrequent Access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85" name="TextBox 23">
            <a:extLst>
              <a:ext uri="{FF2B5EF4-FFF2-40B4-BE49-F238E27FC236}">
                <a16:creationId xmlns:a16="http://schemas.microsoft.com/office/drawing/2014/main" id="{762C0D92-3849-C342-BE75-A2D45D12F619}"/>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Standard</a:t>
            </a:r>
            <a:r>
              <a:rPr lang="en-US" sz="1100">
                <a:solidFill>
                  <a:schemeClr val="bg1"/>
                </a:solidFill>
              </a:rPr>
              <a:t>–</a:t>
            </a:r>
            <a:r>
              <a:rPr lang="en-US" sz="1100" dirty="0">
                <a:solidFill>
                  <a:schemeClr val="bg1"/>
                </a:solidFill>
                <a:latin typeface="Arial" panose="020B0604020202020204" pitchFamily="34" charset="0"/>
                <a:cs typeface="Arial" panose="020B0604020202020204" pitchFamily="34" charset="0"/>
              </a:rPr>
              <a:t>Infrequent Access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86" name="TextBox 23">
            <a:extLst>
              <a:ext uri="{FF2B5EF4-FFF2-40B4-BE49-F238E27FC236}">
                <a16:creationId xmlns:a16="http://schemas.microsoft.com/office/drawing/2014/main" id="{2D2C3D99-5CCA-3F41-BF05-16A86E6C3610}"/>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One Zone</a:t>
            </a:r>
          </a:p>
        </p:txBody>
      </p:sp>
      <p:sp>
        <p:nvSpPr>
          <p:cNvPr id="87" name="TextBox 23">
            <a:extLst>
              <a:ext uri="{FF2B5EF4-FFF2-40B4-BE49-F238E27FC236}">
                <a16:creationId xmlns:a16="http://schemas.microsoft.com/office/drawing/2014/main" id="{CB7017CF-CF5F-7148-BF8A-8B66E8AD07FE}"/>
              </a:ext>
            </a:extLst>
          </p:cNvPr>
          <p:cNvSpPr txBox="1">
            <a:spLocks noChangeArrowheads="1"/>
          </p:cNvSpPr>
          <p:nvPr/>
        </p:nvSpPr>
        <p:spPr bwMode="auto">
          <a:xfrm>
            <a:off x="5664478" y="4287607"/>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p>
        </p:txBody>
      </p:sp>
      <p:sp>
        <p:nvSpPr>
          <p:cNvPr id="102" name="TextBox 30">
            <a:extLst>
              <a:ext uri="{FF2B5EF4-FFF2-40B4-BE49-F238E27FC236}">
                <a16:creationId xmlns:a16="http://schemas.microsoft.com/office/drawing/2014/main" id="{E8945586-253A-D446-B845-D4617F8CC79C}"/>
              </a:ext>
            </a:extLst>
          </p:cNvPr>
          <p:cNvSpPr txBox="1">
            <a:spLocks noChangeArrowheads="1"/>
          </p:cNvSpPr>
          <p:nvPr/>
        </p:nvSpPr>
        <p:spPr bwMode="auto">
          <a:xfrm>
            <a:off x="6856636" y="3288742"/>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03" name="TextBox 31">
            <a:extLst>
              <a:ext uri="{FF2B5EF4-FFF2-40B4-BE49-F238E27FC236}">
                <a16:creationId xmlns:a16="http://schemas.microsoft.com/office/drawing/2014/main" id="{3A53735C-D87D-724C-A62F-0EEDB65E88EE}"/>
              </a:ext>
            </a:extLst>
          </p:cNvPr>
          <p:cNvSpPr txBox="1">
            <a:spLocks noChangeArrowheads="1"/>
          </p:cNvSpPr>
          <p:nvPr/>
        </p:nvSpPr>
        <p:spPr bwMode="auto">
          <a:xfrm>
            <a:off x="7875881"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04" name="TextBox 32">
            <a:extLst>
              <a:ext uri="{FF2B5EF4-FFF2-40B4-BE49-F238E27FC236}">
                <a16:creationId xmlns:a16="http://schemas.microsoft.com/office/drawing/2014/main" id="{F888D875-BA26-9C41-B2AF-F4E455A5CCA0}"/>
              </a:ext>
            </a:extLst>
          </p:cNvPr>
          <p:cNvSpPr txBox="1">
            <a:spLocks noChangeArrowheads="1"/>
          </p:cNvSpPr>
          <p:nvPr/>
        </p:nvSpPr>
        <p:spPr bwMode="auto">
          <a:xfrm>
            <a:off x="6856636" y="4278086"/>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sp>
        <p:nvSpPr>
          <p:cNvPr id="105" name="TextBox 33">
            <a:extLst>
              <a:ext uri="{FF2B5EF4-FFF2-40B4-BE49-F238E27FC236}">
                <a16:creationId xmlns:a16="http://schemas.microsoft.com/office/drawing/2014/main" id="{21AE3BE8-0D1D-FA4A-9BD4-1D81059F0711}"/>
              </a:ext>
            </a:extLst>
          </p:cNvPr>
          <p:cNvSpPr txBox="1">
            <a:spLocks noChangeArrowheads="1"/>
          </p:cNvSpPr>
          <p:nvPr/>
        </p:nvSpPr>
        <p:spPr bwMode="auto">
          <a:xfrm>
            <a:off x="7875880" y="4278086"/>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06" name="TextBox 34">
            <a:extLst>
              <a:ext uri="{FF2B5EF4-FFF2-40B4-BE49-F238E27FC236}">
                <a16:creationId xmlns:a16="http://schemas.microsoft.com/office/drawing/2014/main" id="{0D60A6A3-8DEC-1F40-BE0C-3A83C4196561}"/>
              </a:ext>
            </a:extLst>
          </p:cNvPr>
          <p:cNvSpPr txBox="1">
            <a:spLocks noChangeArrowheads="1"/>
          </p:cNvSpPr>
          <p:nvPr/>
        </p:nvSpPr>
        <p:spPr bwMode="auto">
          <a:xfrm>
            <a:off x="6856637"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07" name="TextBox 35">
            <a:extLst>
              <a:ext uri="{FF2B5EF4-FFF2-40B4-BE49-F238E27FC236}">
                <a16:creationId xmlns:a16="http://schemas.microsoft.com/office/drawing/2014/main" id="{3B015FDD-9643-E84A-A5F9-2CB2A4318D45}"/>
              </a:ext>
            </a:extLst>
          </p:cNvPr>
          <p:cNvSpPr txBox="1">
            <a:spLocks noChangeArrowheads="1"/>
          </p:cNvSpPr>
          <p:nvPr/>
        </p:nvSpPr>
        <p:spPr bwMode="auto">
          <a:xfrm>
            <a:off x="7875882"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108" name="Graphic 36">
            <a:extLst>
              <a:ext uri="{FF2B5EF4-FFF2-40B4-BE49-F238E27FC236}">
                <a16:creationId xmlns:a16="http://schemas.microsoft.com/office/drawing/2014/main" id="{929ED6DC-2C2F-7F47-9D83-01E86CEB7F62}"/>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258272" y="282809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Graphic 37">
            <a:extLst>
              <a:ext uri="{FF2B5EF4-FFF2-40B4-BE49-F238E27FC236}">
                <a16:creationId xmlns:a16="http://schemas.microsoft.com/office/drawing/2014/main" id="{53A940F1-196B-094C-90C0-E34EC26B31F9}"/>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8308940" y="283363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Graphic 38">
            <a:extLst>
              <a:ext uri="{FF2B5EF4-FFF2-40B4-BE49-F238E27FC236}">
                <a16:creationId xmlns:a16="http://schemas.microsoft.com/office/drawing/2014/main" id="{6D7766FB-1AA2-184C-B2A9-D7848627BC26}"/>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258272" y="3841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Graphic 39">
            <a:extLst>
              <a:ext uri="{FF2B5EF4-FFF2-40B4-BE49-F238E27FC236}">
                <a16:creationId xmlns:a16="http://schemas.microsoft.com/office/drawing/2014/main" id="{13C711EE-6F12-F34F-BE64-41BC4D3B106E}"/>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301135"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Graphic 40">
            <a:extLst>
              <a:ext uri="{FF2B5EF4-FFF2-40B4-BE49-F238E27FC236}">
                <a16:creationId xmlns:a16="http://schemas.microsoft.com/office/drawing/2014/main" id="{5DEAF8D9-D2C8-AA4F-A8E0-132C25EA253E}"/>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8313703" y="3832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raphic 41">
            <a:extLst>
              <a:ext uri="{FF2B5EF4-FFF2-40B4-BE49-F238E27FC236}">
                <a16:creationId xmlns:a16="http://schemas.microsoft.com/office/drawing/2014/main" id="{6FA403E3-34DF-E647-A435-C6505B6E87B6}"/>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832481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Graphic 113">
            <a:extLst>
              <a:ext uri="{FF2B5EF4-FFF2-40B4-BE49-F238E27FC236}">
                <a16:creationId xmlns:a16="http://schemas.microsoft.com/office/drawing/2014/main" id="{4C70E9EA-62C7-D644-BF2F-C8AEE976B87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399553" y="3847199"/>
            <a:ext cx="457200" cy="457200"/>
          </a:xfrm>
          <a:prstGeom prst="rect">
            <a:avLst/>
          </a:prstGeom>
        </p:spPr>
      </p:pic>
      <p:pic>
        <p:nvPicPr>
          <p:cNvPr id="115" name="Graphic 114">
            <a:extLst>
              <a:ext uri="{FF2B5EF4-FFF2-40B4-BE49-F238E27FC236}">
                <a16:creationId xmlns:a16="http://schemas.microsoft.com/office/drawing/2014/main" id="{3DC7EE6E-9776-284E-86E2-32561B7EF74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392473" y="2833632"/>
            <a:ext cx="457200" cy="457200"/>
          </a:xfrm>
          <a:prstGeom prst="rect">
            <a:avLst/>
          </a:prstGeom>
        </p:spPr>
      </p:pic>
      <p:sp>
        <p:nvSpPr>
          <p:cNvPr id="116" name="TextBox 31">
            <a:extLst>
              <a:ext uri="{FF2B5EF4-FFF2-40B4-BE49-F238E27FC236}">
                <a16:creationId xmlns:a16="http://schemas.microsoft.com/office/drawing/2014/main" id="{0F16B634-D454-7042-9613-543574975548}"/>
              </a:ext>
            </a:extLst>
          </p:cNvPr>
          <p:cNvSpPr txBox="1">
            <a:spLocks noChangeArrowheads="1"/>
          </p:cNvSpPr>
          <p:nvPr/>
        </p:nvSpPr>
        <p:spPr bwMode="auto">
          <a:xfrm>
            <a:off x="8953723"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
        <p:nvSpPr>
          <p:cNvPr id="117" name="TextBox 33">
            <a:extLst>
              <a:ext uri="{FF2B5EF4-FFF2-40B4-BE49-F238E27FC236}">
                <a16:creationId xmlns:a16="http://schemas.microsoft.com/office/drawing/2014/main" id="{E6C0D0AC-B893-1C47-B2DF-3EFD2DB99101}"/>
              </a:ext>
            </a:extLst>
          </p:cNvPr>
          <p:cNvSpPr txBox="1">
            <a:spLocks noChangeArrowheads="1"/>
          </p:cNvSpPr>
          <p:nvPr/>
        </p:nvSpPr>
        <p:spPr bwMode="auto">
          <a:xfrm>
            <a:off x="8953722" y="4286088"/>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Tree>
    <p:extLst>
      <p:ext uri="{BB962C8B-B14F-4D97-AF65-F5344CB8AC3E}">
        <p14:creationId xmlns:p14="http://schemas.microsoft.com/office/powerpoint/2010/main" val="34744447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chemeClr val="bg1"/>
                </a:solidFill>
                <a:latin typeface="Arial" panose="020B0604020202020204" pitchFamily="34" charset="0"/>
              </a:rPr>
              <a:pPr fontAlgn="base">
                <a:spcBef>
                  <a:spcPct val="0"/>
                </a:spcBef>
                <a:spcAft>
                  <a:spcPct val="0"/>
                </a:spcAft>
              </a:pPr>
              <a:t>147</a:t>
            </a:fld>
            <a:endParaRPr lang="en-US" altLang="en-US" dirty="0">
              <a:solidFill>
                <a:schemeClr val="bg1"/>
              </a:solidFill>
              <a:latin typeface="Arial" panose="020B0604020202020204" pitchFamily="34" charset="0"/>
            </a:endParaRPr>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eaLnBrk="1" hangingPunct="1"/>
            <a:r>
              <a:rPr lang="en-US" altLang="en-US" dirty="0"/>
              <a:t>Storage</a:t>
            </a: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p:txBody>
          <a:bodyPr/>
          <a:lstStyle/>
          <a:p>
            <a:pPr eaLnBrk="1" hangingPunct="1"/>
            <a:r>
              <a:rPr lang="en-US" altLang="en-US" dirty="0"/>
              <a:t>2/6</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chemeClr val="bg1"/>
                </a:solidFill>
                <a:latin typeface="Arial" panose="020B0604020202020204" pitchFamily="34" charset="0"/>
              </a:rPr>
              <a:pPr fontAlgn="base">
                <a:spcBef>
                  <a:spcPct val="0"/>
                </a:spcBef>
                <a:spcAft>
                  <a:spcPct val="0"/>
                </a:spcAft>
              </a:pPr>
              <a:t>148</a:t>
            </a:fld>
            <a:endParaRPr lang="en-US" altLang="en-US" dirty="0">
              <a:solidFill>
                <a:schemeClr val="bg1"/>
              </a:solidFill>
              <a:latin typeface="Arial" panose="020B0604020202020204" pitchFamily="34" charset="0"/>
            </a:endParaRPr>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eaLnBrk="1" hangingPunct="1"/>
            <a:r>
              <a:rPr lang="en-US" altLang="en-US" dirty="0"/>
              <a:t>Storage</a:t>
            </a: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p:txBody>
          <a:bodyPr/>
          <a:lstStyle/>
          <a:p>
            <a:pPr eaLnBrk="1" hangingPunct="1"/>
            <a:r>
              <a:rPr lang="en-US" altLang="en-US" dirty="0"/>
              <a:t>3/6</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149</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4/6</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4101616C-1788-9247-B1E2-CCF3D60EC57A}"/>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562D57A2-CA3D-F44D-83C7-65747B909A0C}"/>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EB3DBFEE-3051-F44F-8149-413C63FCF221}"/>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BB1402BC-7882-1243-885A-7A6B3465DD0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60">
            <a:extLst>
              <a:ext uri="{FF2B5EF4-FFF2-40B4-BE49-F238E27FC236}">
                <a16:creationId xmlns:a16="http://schemas.microsoft.com/office/drawing/2014/main" id="{B83BAEDF-8451-B741-873E-512DB186E561}"/>
              </a:ext>
            </a:extLst>
          </p:cNvPr>
          <p:cNvSpPr txBox="1">
            <a:spLocks noChangeArrowheads="1"/>
          </p:cNvSpPr>
          <p:nvPr/>
        </p:nvSpPr>
        <p:spPr bwMode="auto">
          <a:xfrm>
            <a:off x="6658936" y="3265488"/>
            <a:ext cx="179093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S3 Glacier)</a:t>
            </a:r>
          </a:p>
        </p:txBody>
      </p:sp>
      <p:sp>
        <p:nvSpPr>
          <p:cNvPr id="50" name="TextBox 59">
            <a:extLst>
              <a:ext uri="{FF2B5EF4-FFF2-40B4-BE49-F238E27FC236}">
                <a16:creationId xmlns:a16="http://schemas.microsoft.com/office/drawing/2014/main" id="{582E6DFE-6053-2C4E-9FA0-0A57C43C8845}"/>
              </a:ext>
            </a:extLst>
          </p:cNvPr>
          <p:cNvSpPr txBox="1">
            <a:spLocks noChangeArrowheads="1"/>
          </p:cNvSpPr>
          <p:nvPr/>
        </p:nvSpPr>
        <p:spPr bwMode="auto">
          <a:xfrm>
            <a:off x="10437198"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sp>
        <p:nvSpPr>
          <p:cNvPr id="52" name="TextBox 59">
            <a:extLst>
              <a:ext uri="{FF2B5EF4-FFF2-40B4-BE49-F238E27FC236}">
                <a16:creationId xmlns:a16="http://schemas.microsoft.com/office/drawing/2014/main" id="{4FD0C119-0C68-6B45-BE24-8F21BB65ED4F}"/>
              </a:ext>
            </a:extLst>
          </p:cNvPr>
          <p:cNvSpPr txBox="1">
            <a:spLocks noChangeArrowheads="1"/>
          </p:cNvSpPr>
          <p:nvPr/>
        </p:nvSpPr>
        <p:spPr bwMode="auto">
          <a:xfrm>
            <a:off x="9269510" y="3259138"/>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53" name="Graphic 65">
            <a:extLst>
              <a:ext uri="{FF2B5EF4-FFF2-40B4-BE49-F238E27FC236}">
                <a16:creationId xmlns:a16="http://schemas.microsoft.com/office/drawing/2014/main" id="{713BEF63-ACE1-8A43-8051-10C4B0D7E75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962034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65">
            <a:extLst>
              <a:ext uri="{FF2B5EF4-FFF2-40B4-BE49-F238E27FC236}">
                <a16:creationId xmlns:a16="http://schemas.microsoft.com/office/drawing/2014/main" id="{48B0DD30-BA95-3945-A21F-F3FF312D3BF5}"/>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10782031"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chemeClr val="bg1"/>
                </a:solidFill>
                <a:latin typeface="Arial" panose="020B0604020202020204" pitchFamily="34" charset="0"/>
              </a:rPr>
              <a:pPr fontAlgn="base">
                <a:spcBef>
                  <a:spcPct val="0"/>
                </a:spcBef>
                <a:spcAft>
                  <a:spcPct val="0"/>
                </a:spcAft>
              </a:pPr>
              <a:t>15</a:t>
            </a:fld>
            <a:endParaRPr lang="en-US" altLang="en-US" dirty="0">
              <a:solidFill>
                <a:schemeClr val="bg1"/>
              </a:solidFill>
              <a:latin typeface="Arial" panose="020B0604020202020204" pitchFamily="34" charset="0"/>
            </a:endParaRPr>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4294967295"/>
          </p:nvPr>
        </p:nvSpPr>
        <p:spPr>
          <a:xfrm>
            <a:off x="240940" y="2273300"/>
            <a:ext cx="5312753"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4294967295"/>
          </p:nvPr>
        </p:nvSpPr>
        <p:spPr>
          <a:xfrm>
            <a:off x="240941" y="1149350"/>
            <a:ext cx="11454670" cy="1147763"/>
          </a:xfrm>
        </p:spPr>
        <p:txBody>
          <a:bodyPr>
            <a:normAutofit/>
          </a:bodyPr>
          <a:lstStyle/>
          <a:p>
            <a:pPr eaLnBrk="1" hangingPunct="1"/>
            <a:r>
              <a:rPr lang="en-US" sz="1800" dirty="0"/>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sz="1800" dirty="0"/>
              <a:t> All icons may be renamed to better fit your use case.</a:t>
            </a:r>
          </a:p>
        </p:txBody>
      </p:sp>
      <p:sp>
        <p:nvSpPr>
          <p:cNvPr id="36" name="Rectangle 35">
            <a:extLst>
              <a:ext uri="{FF2B5EF4-FFF2-40B4-BE49-F238E27FC236}">
                <a16:creationId xmlns:a16="http://schemas.microsoft.com/office/drawing/2014/main" id="{3B272533-E5AC-6B4C-833B-C6A12B9AA27C}"/>
              </a:ext>
            </a:extLst>
          </p:cNvPr>
          <p:cNvSpPr/>
          <p:nvPr/>
        </p:nvSpPr>
        <p:spPr>
          <a:xfrm>
            <a:off x="6286500" y="2224088"/>
            <a:ext cx="3670300" cy="1833330"/>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Rectangle 36">
            <a:extLst>
              <a:ext uri="{FF2B5EF4-FFF2-40B4-BE49-F238E27FC236}">
                <a16:creationId xmlns:a16="http://schemas.microsoft.com/office/drawing/2014/main" id="{F14899A8-D7F4-C54B-BF78-DC05E8746CB3}"/>
              </a:ext>
            </a:extLst>
          </p:cNvPr>
          <p:cNvSpPr/>
          <p:nvPr/>
        </p:nvSpPr>
        <p:spPr>
          <a:xfrm>
            <a:off x="6286500" y="4318416"/>
            <a:ext cx="3670300" cy="127679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8" name="TextBox 37">
            <a:extLst>
              <a:ext uri="{FF2B5EF4-FFF2-40B4-BE49-F238E27FC236}">
                <a16:creationId xmlns:a16="http://schemas.microsoft.com/office/drawing/2014/main" id="{65E5FDA0-1F1F-1C44-86EC-26528E83089A}"/>
              </a:ext>
            </a:extLst>
          </p:cNvPr>
          <p:cNvSpPr txBox="1"/>
          <p:nvPr/>
        </p:nvSpPr>
        <p:spPr>
          <a:xfrm>
            <a:off x="6400800" y="2447781"/>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39" name="TextBox 38">
            <a:extLst>
              <a:ext uri="{FF2B5EF4-FFF2-40B4-BE49-F238E27FC236}">
                <a16:creationId xmlns:a16="http://schemas.microsoft.com/office/drawing/2014/main" id="{60BCAA95-70A5-4E4E-9746-21E204249D8B}"/>
              </a:ext>
            </a:extLst>
          </p:cNvPr>
          <p:cNvSpPr txBox="1"/>
          <p:nvPr/>
        </p:nvSpPr>
        <p:spPr>
          <a:xfrm>
            <a:off x="6400800" y="4390881"/>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40" name="Rectangle 39">
            <a:extLst>
              <a:ext uri="{FF2B5EF4-FFF2-40B4-BE49-F238E27FC236}">
                <a16:creationId xmlns:a16="http://schemas.microsoft.com/office/drawing/2014/main" id="{0D086C16-3885-A843-AE9E-6D4AEC9B2EB5}"/>
              </a:ext>
            </a:extLst>
          </p:cNvPr>
          <p:cNvSpPr/>
          <p:nvPr/>
        </p:nvSpPr>
        <p:spPr>
          <a:xfrm>
            <a:off x="6286500" y="2224316"/>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1" name="Rectangle 40">
            <a:extLst>
              <a:ext uri="{FF2B5EF4-FFF2-40B4-BE49-F238E27FC236}">
                <a16:creationId xmlns:a16="http://schemas.microsoft.com/office/drawing/2014/main" id="{CF4342F1-FE8F-1D48-A674-FB0B19C27654}"/>
              </a:ext>
            </a:extLst>
          </p:cNvPr>
          <p:cNvSpPr/>
          <p:nvPr/>
        </p:nvSpPr>
        <p:spPr>
          <a:xfrm>
            <a:off x="6286500" y="4218508"/>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2" name="TextBox 41">
            <a:extLst>
              <a:ext uri="{FF2B5EF4-FFF2-40B4-BE49-F238E27FC236}">
                <a16:creationId xmlns:a16="http://schemas.microsoft.com/office/drawing/2014/main" id="{690369FA-3092-5547-9120-641A3B9330E6}"/>
              </a:ext>
            </a:extLst>
          </p:cNvPr>
          <p:cNvSpPr txBox="1"/>
          <p:nvPr/>
        </p:nvSpPr>
        <p:spPr>
          <a:xfrm>
            <a:off x="6395734" y="2802795"/>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Hold Shift down while resizing.</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Change the resource icon text color when using a dark background.</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the alternate light-</a:t>
            </a:r>
            <a:r>
              <a:rPr lang="en-US" sz="1400" dirty="0" err="1">
                <a:solidFill>
                  <a:schemeClr val="bg1"/>
                </a:solidFill>
                <a:latin typeface="Arial" panose="020B0604020202020204" pitchFamily="34" charset="0"/>
                <a:cs typeface="Arial" panose="020B0604020202020204" pitchFamily="34" charset="0"/>
              </a:rPr>
              <a:t>bg</a:t>
            </a:r>
            <a:r>
              <a:rPr lang="en-US" sz="1400" dirty="0">
                <a:solidFill>
                  <a:schemeClr val="bg1"/>
                </a:solidFill>
                <a:latin typeface="Arial" panose="020B0604020202020204" pitchFamily="34" charset="0"/>
                <a:cs typeface="Arial" panose="020B0604020202020204" pitchFamily="34" charset="0"/>
              </a:rPr>
              <a:t> service icon when appropriate.</a:t>
            </a:r>
          </a:p>
        </p:txBody>
      </p:sp>
      <p:sp>
        <p:nvSpPr>
          <p:cNvPr id="43" name="TextBox 42">
            <a:extLst>
              <a:ext uri="{FF2B5EF4-FFF2-40B4-BE49-F238E27FC236}">
                <a16:creationId xmlns:a16="http://schemas.microsoft.com/office/drawing/2014/main" id="{4AE0F103-6C84-984C-AE1A-B0F0EC8D087B}"/>
              </a:ext>
            </a:extLst>
          </p:cNvPr>
          <p:cNvSpPr txBox="1"/>
          <p:nvPr/>
        </p:nvSpPr>
        <p:spPr>
          <a:xfrm>
            <a:off x="6395734" y="4788758"/>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Crop service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Flip or rotate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Change icon shapes.</a:t>
            </a:r>
          </a:p>
        </p:txBody>
      </p:sp>
      <p:grpSp>
        <p:nvGrpSpPr>
          <p:cNvPr id="33" name="Group 32">
            <a:extLst>
              <a:ext uri="{FF2B5EF4-FFF2-40B4-BE49-F238E27FC236}">
                <a16:creationId xmlns:a16="http://schemas.microsoft.com/office/drawing/2014/main" id="{780E2F9F-A732-2245-804A-0DD11C30D233}"/>
              </a:ext>
            </a:extLst>
          </p:cNvPr>
          <p:cNvGrpSpPr/>
          <p:nvPr/>
        </p:nvGrpSpPr>
        <p:grpSpPr>
          <a:xfrm>
            <a:off x="512654" y="3871914"/>
            <a:ext cx="1604518" cy="1601157"/>
            <a:chOff x="19800" y="3622413"/>
            <a:chExt cx="1825908" cy="1822083"/>
          </a:xfrm>
        </p:grpSpPr>
        <p:pic>
          <p:nvPicPr>
            <p:cNvPr id="34" name="Picture 33">
              <a:extLst>
                <a:ext uri="{FF2B5EF4-FFF2-40B4-BE49-F238E27FC236}">
                  <a16:creationId xmlns:a16="http://schemas.microsoft.com/office/drawing/2014/main" id="{4D16A303-23D1-0C4D-BE42-2083CD8F21DF}"/>
                </a:ext>
              </a:extLst>
            </p:cNvPr>
            <p:cNvPicPr>
              <a:picLocks noChangeAspect="1"/>
            </p:cNvPicPr>
            <p:nvPr/>
          </p:nvPicPr>
          <p:blipFill>
            <a:blip r:embed="rId2"/>
            <a:stretch>
              <a:fillRect/>
            </a:stretch>
          </p:blipFill>
          <p:spPr>
            <a:xfrm>
              <a:off x="19800" y="3622413"/>
              <a:ext cx="1580140" cy="1515498"/>
            </a:xfrm>
            <a:prstGeom prst="rect">
              <a:avLst/>
            </a:prstGeom>
          </p:spPr>
        </p:pic>
        <p:grpSp>
          <p:nvGrpSpPr>
            <p:cNvPr id="35" name="Group 34">
              <a:extLst>
                <a:ext uri="{FF2B5EF4-FFF2-40B4-BE49-F238E27FC236}">
                  <a16:creationId xmlns:a16="http://schemas.microsoft.com/office/drawing/2014/main" id="{ADFA5C82-6E8B-A340-9560-51F7245F8CC3}"/>
                </a:ext>
              </a:extLst>
            </p:cNvPr>
            <p:cNvGrpSpPr/>
            <p:nvPr/>
          </p:nvGrpSpPr>
          <p:grpSpPr>
            <a:xfrm>
              <a:off x="1109108" y="4711019"/>
              <a:ext cx="736600" cy="733477"/>
              <a:chOff x="1109108" y="4711019"/>
              <a:chExt cx="736600" cy="733477"/>
            </a:xfrm>
          </p:grpSpPr>
          <p:sp>
            <p:nvSpPr>
              <p:cNvPr id="44" name="Rectangle 43">
                <a:extLst>
                  <a:ext uri="{FF2B5EF4-FFF2-40B4-BE49-F238E27FC236}">
                    <a16:creationId xmlns:a16="http://schemas.microsoft.com/office/drawing/2014/main" id="{F2E9715A-0FC8-F445-8A6E-7B5CF2466A35}"/>
                  </a:ext>
                </a:extLst>
              </p:cNvPr>
              <p:cNvSpPr/>
              <p:nvPr/>
            </p:nvSpPr>
            <p:spPr>
              <a:xfrm>
                <a:off x="1109108"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cxnSp>
            <p:nvCxnSpPr>
              <p:cNvPr id="45" name="Straight Arrow Connector 44">
                <a:extLst>
                  <a:ext uri="{FF2B5EF4-FFF2-40B4-BE49-F238E27FC236}">
                    <a16:creationId xmlns:a16="http://schemas.microsoft.com/office/drawing/2014/main" id="{EE17ACF8-772B-4547-8E4A-10D756AA28BF}"/>
                  </a:ext>
                </a:extLst>
              </p:cNvPr>
              <p:cNvCxnSpPr>
                <a:cxnSpLocks/>
              </p:cNvCxnSpPr>
              <p:nvPr/>
            </p:nvCxnSpPr>
            <p:spPr>
              <a:xfrm>
                <a:off x="1432051"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C403C4-C05F-8D43-A948-4F212928F637}"/>
                  </a:ext>
                </a:extLst>
              </p:cNvPr>
              <p:cNvCxnSpPr>
                <a:cxnSpLocks/>
              </p:cNvCxnSpPr>
              <p:nvPr/>
            </p:nvCxnSpPr>
            <p:spPr>
              <a:xfrm rot="5400000">
                <a:off x="1043794"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396304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150</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5/6</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CE23E5A2-B75F-AF48-A46F-D25DF471A07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F89A79F-DD6C-4C4E-88B4-89204A75C66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597EE80B-96D5-A44E-85F8-9A0F13C3C2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27" name="Graphic 8">
            <a:extLst>
              <a:ext uri="{FF2B5EF4-FFF2-40B4-BE49-F238E27FC236}">
                <a16:creationId xmlns:a16="http://schemas.microsoft.com/office/drawing/2014/main" id="{C3F1E5A2-7DE7-5846-B8CE-7E9F18B7F76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3">
            <a:extLst>
              <a:ext uri="{FF2B5EF4-FFF2-40B4-BE49-F238E27FC236}">
                <a16:creationId xmlns:a16="http://schemas.microsoft.com/office/drawing/2014/main" id="{7A1D8D4D-F329-1746-B2E4-35EC34876072}"/>
              </a:ext>
            </a:extLst>
          </p:cNvPr>
          <p:cNvSpPr txBox="1">
            <a:spLocks noChangeArrowheads="1"/>
          </p:cNvSpPr>
          <p:nvPr/>
        </p:nvSpPr>
        <p:spPr bwMode="auto">
          <a:xfrm>
            <a:off x="4562619"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sp>
        <p:nvSpPr>
          <p:cNvPr id="33" name="TextBox 24">
            <a:extLst>
              <a:ext uri="{FF2B5EF4-FFF2-40B4-BE49-F238E27FC236}">
                <a16:creationId xmlns:a16="http://schemas.microsoft.com/office/drawing/2014/main" id="{97E0124A-A518-D442-A98A-6924286C22D2}"/>
              </a:ext>
            </a:extLst>
          </p:cNvPr>
          <p:cNvSpPr txBox="1">
            <a:spLocks noChangeArrowheads="1"/>
          </p:cNvSpPr>
          <p:nvPr/>
        </p:nvSpPr>
        <p:spPr bwMode="auto">
          <a:xfrm>
            <a:off x="5542106"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pic>
        <p:nvPicPr>
          <p:cNvPr id="34" name="Graphic 37">
            <a:extLst>
              <a:ext uri="{FF2B5EF4-FFF2-40B4-BE49-F238E27FC236}">
                <a16:creationId xmlns:a16="http://schemas.microsoft.com/office/drawing/2014/main" id="{10AC6A03-A6D5-FE49-8FF3-0D8E259189E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91834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39">
            <a:extLst>
              <a:ext uri="{FF2B5EF4-FFF2-40B4-BE49-F238E27FC236}">
                <a16:creationId xmlns:a16="http://schemas.microsoft.com/office/drawing/2014/main" id="{9BC3BBC7-CE1C-D049-AEDA-2D0FB09921D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5789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2715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151</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6/6</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28" name="Graphic 27">
            <a:extLst>
              <a:ext uri="{FF2B5EF4-FFF2-40B4-BE49-F238E27FC236}">
                <a16:creationId xmlns:a16="http://schemas.microsoft.com/office/drawing/2014/main" id="{A85AEE7B-2806-2349-B59C-2ECC0FB173B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723683" y="2822575"/>
            <a:ext cx="457200" cy="457200"/>
          </a:xfrm>
          <a:prstGeom prst="rect">
            <a:avLst/>
          </a:prstGeom>
        </p:spPr>
      </p:pic>
      <p:pic>
        <p:nvPicPr>
          <p:cNvPr id="29" name="Graphic 28">
            <a:extLst>
              <a:ext uri="{FF2B5EF4-FFF2-40B4-BE49-F238E27FC236}">
                <a16:creationId xmlns:a16="http://schemas.microsoft.com/office/drawing/2014/main" id="{758B09CA-8BAB-B44A-9696-9008565C4B3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84386" y="4940084"/>
            <a:ext cx="457200" cy="457200"/>
          </a:xfrm>
          <a:prstGeom prst="rect">
            <a:avLst/>
          </a:prstGeom>
        </p:spPr>
      </p:pic>
      <p:pic>
        <p:nvPicPr>
          <p:cNvPr id="30" name="Graphic 29">
            <a:extLst>
              <a:ext uri="{FF2B5EF4-FFF2-40B4-BE49-F238E27FC236}">
                <a16:creationId xmlns:a16="http://schemas.microsoft.com/office/drawing/2014/main" id="{3C5AE7D4-56D1-6742-BB5E-A8128C9FA95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084386" y="2823647"/>
            <a:ext cx="457200" cy="457200"/>
          </a:xfrm>
          <a:prstGeom prst="rect">
            <a:avLst/>
          </a:prstGeom>
        </p:spPr>
      </p:pic>
      <p:pic>
        <p:nvPicPr>
          <p:cNvPr id="31" name="Graphic 30">
            <a:extLst>
              <a:ext uri="{FF2B5EF4-FFF2-40B4-BE49-F238E27FC236}">
                <a16:creationId xmlns:a16="http://schemas.microsoft.com/office/drawing/2014/main" id="{19EF492E-E63B-E94A-ACDC-D4EC95A7ED5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723683" y="4909317"/>
            <a:ext cx="457200" cy="457200"/>
          </a:xfrm>
          <a:prstGeom prst="rect">
            <a:avLst/>
          </a:prstGeom>
        </p:spPr>
      </p:pic>
      <p:pic>
        <p:nvPicPr>
          <p:cNvPr id="32" name="Graphic 31">
            <a:extLst>
              <a:ext uri="{FF2B5EF4-FFF2-40B4-BE49-F238E27FC236}">
                <a16:creationId xmlns:a16="http://schemas.microsoft.com/office/drawing/2014/main" id="{D1F48C41-EB7A-694C-9A98-1DE76DB7DCE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723683" y="3863167"/>
            <a:ext cx="457200" cy="457200"/>
          </a:xfrm>
          <a:prstGeom prst="rect">
            <a:avLst/>
          </a:prstGeom>
        </p:spPr>
      </p:pic>
      <p:pic>
        <p:nvPicPr>
          <p:cNvPr id="33" name="Graphic 32">
            <a:extLst>
              <a:ext uri="{FF2B5EF4-FFF2-40B4-BE49-F238E27FC236}">
                <a16:creationId xmlns:a16="http://schemas.microsoft.com/office/drawing/2014/main" id="{DFE18203-37CA-6643-8792-7637DF7F9B6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084386" y="3857933"/>
            <a:ext cx="457200" cy="4572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739897" y="431231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79194" y="4321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739897"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739897"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0" name="Graphic 39">
            <a:extLst>
              <a:ext uri="{FF2B5EF4-FFF2-40B4-BE49-F238E27FC236}">
                <a16:creationId xmlns:a16="http://schemas.microsoft.com/office/drawing/2014/main" id="{6A4C8DBC-1CA8-E248-9F84-4CE7EE7EA47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452005" y="4940084"/>
            <a:ext cx="457200" cy="457200"/>
          </a:xfrm>
          <a:prstGeom prst="rect">
            <a:avLst/>
          </a:prstGeom>
        </p:spPr>
      </p:pic>
      <p:pic>
        <p:nvPicPr>
          <p:cNvPr id="41" name="Graphic 40">
            <a:extLst>
              <a:ext uri="{FF2B5EF4-FFF2-40B4-BE49-F238E27FC236}">
                <a16:creationId xmlns:a16="http://schemas.microsoft.com/office/drawing/2014/main" id="{238C30F3-96AC-5D49-8F86-AC09FDD9288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452005" y="2823647"/>
            <a:ext cx="457200" cy="457200"/>
          </a:xfrm>
          <a:prstGeom prst="rect">
            <a:avLst/>
          </a:prstGeom>
        </p:spPr>
      </p:pic>
      <p:pic>
        <p:nvPicPr>
          <p:cNvPr id="42" name="Graphic 41">
            <a:extLst>
              <a:ext uri="{FF2B5EF4-FFF2-40B4-BE49-F238E27FC236}">
                <a16:creationId xmlns:a16="http://schemas.microsoft.com/office/drawing/2014/main" id="{BD3CB9B8-6EDB-DD4A-85CD-2105A48A870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452005" y="3857933"/>
            <a:ext cx="457200" cy="457200"/>
          </a:xfrm>
          <a:prstGeom prst="rect">
            <a:avLst/>
          </a:prstGeom>
        </p:spPr>
      </p:pic>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5107516" y="431231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5065160" y="3283145"/>
            <a:ext cx="12414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5107516"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7" name="Graphic 46">
            <a:extLst>
              <a:ext uri="{FF2B5EF4-FFF2-40B4-BE49-F238E27FC236}">
                <a16:creationId xmlns:a16="http://schemas.microsoft.com/office/drawing/2014/main" id="{F5858E14-5175-DC40-A7FB-B6E969E2AC4B}"/>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819626" y="2813924"/>
            <a:ext cx="457200" cy="457200"/>
          </a:xfrm>
          <a:prstGeom prst="rect">
            <a:avLst/>
          </a:prstGeom>
        </p:spPr>
      </p:pic>
      <p:pic>
        <p:nvPicPr>
          <p:cNvPr id="48" name="Graphic 47">
            <a:extLst>
              <a:ext uri="{FF2B5EF4-FFF2-40B4-BE49-F238E27FC236}">
                <a16:creationId xmlns:a16="http://schemas.microsoft.com/office/drawing/2014/main" id="{BA31B0E1-AD47-2B4B-A95C-735AB8993AF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6819626" y="3855111"/>
            <a:ext cx="457200" cy="457200"/>
          </a:xfrm>
          <a:prstGeom prst="rect">
            <a:avLst/>
          </a:prstGeom>
        </p:spPr>
      </p:pic>
      <p:pic>
        <p:nvPicPr>
          <p:cNvPr id="49" name="Graphic 48">
            <a:extLst>
              <a:ext uri="{FF2B5EF4-FFF2-40B4-BE49-F238E27FC236}">
                <a16:creationId xmlns:a16="http://schemas.microsoft.com/office/drawing/2014/main" id="{001CEDE1-50B0-724F-93F3-0394D94A781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819626" y="4952105"/>
            <a:ext cx="457200" cy="457200"/>
          </a:xfrm>
          <a:prstGeom prst="rect">
            <a:avLst/>
          </a:prstGeom>
        </p:spPr>
      </p:pic>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475137" y="5406483"/>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475137" y="4314609"/>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412170" y="3283145"/>
            <a:ext cx="1272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53" name="Graphic 52">
            <a:extLst>
              <a:ext uri="{FF2B5EF4-FFF2-40B4-BE49-F238E27FC236}">
                <a16:creationId xmlns:a16="http://schemas.microsoft.com/office/drawing/2014/main" id="{0622FC5C-CF3D-FB4C-9B16-07E1463CAD8B}"/>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366854" y="2823647"/>
            <a:ext cx="457200" cy="457200"/>
          </a:xfrm>
          <a:prstGeom prst="rect">
            <a:avLst/>
          </a:prstGeom>
        </p:spPr>
      </p:pic>
      <p:pic>
        <p:nvPicPr>
          <p:cNvPr id="54" name="Graphic 53">
            <a:extLst>
              <a:ext uri="{FF2B5EF4-FFF2-40B4-BE49-F238E27FC236}">
                <a16:creationId xmlns:a16="http://schemas.microsoft.com/office/drawing/2014/main" id="{03C08D56-F361-F34D-9850-AA69F38417D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8366660" y="3857933"/>
            <a:ext cx="457200" cy="457200"/>
          </a:xfrm>
          <a:prstGeom prst="rect">
            <a:avLst/>
          </a:prstGeom>
        </p:spPr>
      </p:pic>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7747248" y="4312311"/>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7747442"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spTree>
    <p:extLst>
      <p:ext uri="{BB962C8B-B14F-4D97-AF65-F5344CB8AC3E}">
        <p14:creationId xmlns:p14="http://schemas.microsoft.com/office/powerpoint/2010/main" val="8430035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chemeClr val="bg1"/>
                </a:solidFill>
                <a:latin typeface="Arial" panose="020B0604020202020204" pitchFamily="34" charset="0"/>
              </a:rPr>
              <a:pPr fontAlgn="base">
                <a:spcBef>
                  <a:spcPct val="0"/>
                </a:spcBef>
                <a:spcAft>
                  <a:spcPct val="0"/>
                </a:spcAft>
              </a:pPr>
              <a:t>152</a:t>
            </a:fld>
            <a:endParaRPr lang="en-US" altLang="en-US" dirty="0">
              <a:solidFill>
                <a:schemeClr val="bg1"/>
              </a:solidFill>
              <a:latin typeface="Arial" panose="020B0604020202020204" pitchFamily="34" charset="0"/>
            </a:endParaRPr>
          </a:p>
        </p:txBody>
      </p:sp>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p:txBody>
          <a:bodyPr/>
          <a:lstStyle/>
          <a:p>
            <a:pPr eaLnBrk="1" hangingPunct="1"/>
            <a:r>
              <a:rPr lang="en-US" altLang="en-US" dirty="0"/>
              <a:t>VR &amp; AR</a:t>
            </a: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9638061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chemeClr val="bg1"/>
                </a:solidFill>
                <a:latin typeface="Arial" panose="020B0604020202020204" pitchFamily="34" charset="0"/>
              </a:rPr>
              <a:pPr fontAlgn="base">
                <a:spcBef>
                  <a:spcPct val="0"/>
                </a:spcBef>
                <a:spcAft>
                  <a:spcPct val="0"/>
                </a:spcAft>
              </a:pPr>
              <a:t>153</a:t>
            </a:fld>
            <a:endParaRPr lang="en-US" altLang="en-US" dirty="0">
              <a:solidFill>
                <a:schemeClr val="bg1"/>
              </a:solidFill>
              <a:latin typeface="Arial" panose="020B0604020202020204" pitchFamily="34" charset="0"/>
            </a:endParaRPr>
          </a:p>
        </p:txBody>
      </p:sp>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p:txBody>
          <a:bodyPr/>
          <a:lstStyle/>
          <a:p>
            <a:pPr eaLnBrk="1" hangingPunct="1"/>
            <a:r>
              <a:rPr lang="en-US" altLang="en-US" dirty="0"/>
              <a:t>VR &amp; AR</a:t>
            </a: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397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chemeClr val="bg1"/>
                </a:solidFill>
                <a:latin typeface="Arial" panose="020B0604020202020204" pitchFamily="34" charset="0"/>
              </a:rPr>
              <a:pPr fontAlgn="base">
                <a:spcBef>
                  <a:spcPct val="0"/>
                </a:spcBef>
                <a:spcAft>
                  <a:spcPct val="0"/>
                </a:spcAft>
              </a:pPr>
              <a:t>16</a:t>
            </a:fld>
            <a:endParaRPr lang="en-US" altLang="en-US" dirty="0">
              <a:solidFill>
                <a:schemeClr val="bg1"/>
              </a:solidFill>
              <a:latin typeface="Arial" panose="020B0604020202020204" pitchFamily="34" charset="0"/>
            </a:endParaRP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2" name="Content Placeholder 1">
            <a:extLst>
              <a:ext uri="{FF2B5EF4-FFF2-40B4-BE49-F238E27FC236}">
                <a16:creationId xmlns:a16="http://schemas.microsoft.com/office/drawing/2014/main" id="{0A41B7D0-B918-DB40-B47C-2F8A89243CDD}"/>
              </a:ext>
            </a:extLst>
          </p:cNvPr>
          <p:cNvSpPr>
            <a:spLocks noGrp="1"/>
          </p:cNvSpPr>
          <p:nvPr>
            <p:ph sz="half" idx="12"/>
          </p:nvPr>
        </p:nvSpPr>
        <p:spPr/>
        <p:txBody>
          <a:bodyPr/>
          <a:lstStyle/>
          <a:p>
            <a:r>
              <a:rPr lang="en-US" altLang="en-US" dirty="0"/>
              <a:t>Use arrows or lines to connect parts of a diagram or to show a workflow. </a:t>
            </a:r>
          </a:p>
        </p:txBody>
      </p:sp>
      <p:grpSp>
        <p:nvGrpSpPr>
          <p:cNvPr id="30" name="Group 29">
            <a:extLst>
              <a:ext uri="{FF2B5EF4-FFF2-40B4-BE49-F238E27FC236}">
                <a16:creationId xmlns:a16="http://schemas.microsoft.com/office/drawing/2014/main" id="{CB23F55C-1BBA-F245-B72F-602FDE90F7B2}"/>
              </a:ext>
            </a:extLst>
          </p:cNvPr>
          <p:cNvGrpSpPr/>
          <p:nvPr/>
        </p:nvGrpSpPr>
        <p:grpSpPr>
          <a:xfrm>
            <a:off x="763073" y="5005953"/>
            <a:ext cx="2715389" cy="459617"/>
            <a:chOff x="379727" y="4351132"/>
            <a:chExt cx="2701110" cy="457200"/>
          </a:xfrm>
        </p:grpSpPr>
        <p:pic>
          <p:nvPicPr>
            <p:cNvPr id="31" name="Picture 30">
              <a:extLst>
                <a:ext uri="{FF2B5EF4-FFF2-40B4-BE49-F238E27FC236}">
                  <a16:creationId xmlns:a16="http://schemas.microsoft.com/office/drawing/2014/main" id="{73582441-B7E2-4E49-A932-73E80C051518}"/>
                </a:ext>
              </a:extLst>
            </p:cNvPr>
            <p:cNvPicPr>
              <a:picLocks noChangeAspect="1"/>
            </p:cNvPicPr>
            <p:nvPr/>
          </p:nvPicPr>
          <p:blipFill>
            <a:blip r:embed="rId2"/>
            <a:stretch>
              <a:fillRect/>
            </a:stretch>
          </p:blipFill>
          <p:spPr>
            <a:xfrm>
              <a:off x="379727" y="4351132"/>
              <a:ext cx="1989117" cy="457200"/>
            </a:xfrm>
            <a:prstGeom prst="rect">
              <a:avLst/>
            </a:prstGeom>
          </p:spPr>
        </p:pic>
        <p:sp>
          <p:nvSpPr>
            <p:cNvPr id="32" name="Rectangle 31">
              <a:extLst>
                <a:ext uri="{FF2B5EF4-FFF2-40B4-BE49-F238E27FC236}">
                  <a16:creationId xmlns:a16="http://schemas.microsoft.com/office/drawing/2014/main" id="{08153680-E361-E544-8C03-31C5F1323C8E}"/>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3" name="Straight Arrow Connector 32">
              <a:extLst>
                <a:ext uri="{FF2B5EF4-FFF2-40B4-BE49-F238E27FC236}">
                  <a16:creationId xmlns:a16="http://schemas.microsoft.com/office/drawing/2014/main" id="{53569FAA-F8DA-474F-9317-FC0230AB7CD9}"/>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CB9E133-8B05-684B-B93B-0122D4357D30}"/>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grpSp>
      <p:grpSp>
        <p:nvGrpSpPr>
          <p:cNvPr id="35" name="Group 34">
            <a:extLst>
              <a:ext uri="{FF2B5EF4-FFF2-40B4-BE49-F238E27FC236}">
                <a16:creationId xmlns:a16="http://schemas.microsoft.com/office/drawing/2014/main" id="{B320BFAD-D4FC-2940-B964-7B9F9E8C189B}"/>
              </a:ext>
            </a:extLst>
          </p:cNvPr>
          <p:cNvGrpSpPr/>
          <p:nvPr/>
        </p:nvGrpSpPr>
        <p:grpSpPr>
          <a:xfrm>
            <a:off x="913033" y="4083162"/>
            <a:ext cx="1645920" cy="671512"/>
            <a:chOff x="498687" y="3411643"/>
            <a:chExt cx="1645920" cy="671512"/>
          </a:xfrm>
        </p:grpSpPr>
        <p:cxnSp>
          <p:nvCxnSpPr>
            <p:cNvPr id="36" name="Straight Arrow Connector 35">
              <a:extLst>
                <a:ext uri="{FF2B5EF4-FFF2-40B4-BE49-F238E27FC236}">
                  <a16:creationId xmlns:a16="http://schemas.microsoft.com/office/drawing/2014/main" id="{6E5A4DE5-BB05-E04F-9F48-540379924AFF}"/>
                </a:ext>
              </a:extLst>
            </p:cNvPr>
            <p:cNvCxnSpPr>
              <a:cxnSpLocks/>
            </p:cNvCxnSpPr>
            <p:nvPr/>
          </p:nvCxnSpPr>
          <p:spPr>
            <a:xfrm>
              <a:off x="498687" y="4083155"/>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D25970-9C85-214C-8422-677B04042B0D}"/>
                </a:ext>
              </a:extLst>
            </p:cNvPr>
            <p:cNvCxnSpPr/>
            <p:nvPr/>
          </p:nvCxnSpPr>
          <p:spPr>
            <a:xfrm>
              <a:off x="498687" y="3754543"/>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82F3B3-4BB2-764F-A0B8-266D3217A302}"/>
                </a:ext>
              </a:extLst>
            </p:cNvPr>
            <p:cNvCxnSpPr/>
            <p:nvPr/>
          </p:nvCxnSpPr>
          <p:spPr>
            <a:xfrm>
              <a:off x="498687" y="3411643"/>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36197E-085A-624C-A5E6-390C5AD6C4BB}"/>
              </a:ext>
            </a:extLst>
          </p:cNvPr>
          <p:cNvGrpSpPr/>
          <p:nvPr/>
        </p:nvGrpSpPr>
        <p:grpSpPr>
          <a:xfrm>
            <a:off x="4396528" y="3492397"/>
            <a:ext cx="1463040" cy="563402"/>
            <a:chOff x="4053622" y="2962541"/>
            <a:chExt cx="1463040" cy="563402"/>
          </a:xfrm>
        </p:grpSpPr>
        <p:cxnSp>
          <p:nvCxnSpPr>
            <p:cNvPr id="40" name="Straight Arrow Connector 39">
              <a:extLst>
                <a:ext uri="{FF2B5EF4-FFF2-40B4-BE49-F238E27FC236}">
                  <a16:creationId xmlns:a16="http://schemas.microsoft.com/office/drawing/2014/main" id="{8614A8E2-918B-444E-AE3E-0D6E9DBB133A}"/>
                </a:ext>
              </a:extLst>
            </p:cNvPr>
            <p:cNvCxnSpPr>
              <a:cxnSpLocks/>
            </p:cNvCxnSpPr>
            <p:nvPr/>
          </p:nvCxnSpPr>
          <p:spPr>
            <a:xfrm>
              <a:off x="4053622" y="2962541"/>
              <a:ext cx="1463040" cy="0"/>
            </a:xfrm>
            <a:prstGeom prst="straightConnector1">
              <a:avLst/>
            </a:prstGeom>
            <a:ln w="12700">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87B5BDC-AF06-FB48-96ED-15094204A42A}"/>
                </a:ext>
              </a:extLst>
            </p:cNvPr>
            <p:cNvCxnSpPr>
              <a:cxnSpLocks/>
            </p:cNvCxnSpPr>
            <p:nvPr/>
          </p:nvCxnSpPr>
          <p:spPr>
            <a:xfrm>
              <a:off x="4053622" y="3259243"/>
              <a:ext cx="1463040" cy="0"/>
            </a:xfrm>
            <a:prstGeom prst="straightConnector1">
              <a:avLst/>
            </a:prstGeom>
            <a:ln w="12700">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0BD743-19D8-854F-AD60-468C50469CC8}"/>
                </a:ext>
              </a:extLst>
            </p:cNvPr>
            <p:cNvCxnSpPr>
              <a:cxnSpLocks/>
            </p:cNvCxnSpPr>
            <p:nvPr/>
          </p:nvCxnSpPr>
          <p:spPr>
            <a:xfrm>
              <a:off x="4053622" y="3525943"/>
              <a:ext cx="1463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68AEF99-A4DF-3E49-90F5-6F66CF2FCCBB}"/>
              </a:ext>
            </a:extLst>
          </p:cNvPr>
          <p:cNvSpPr txBox="1"/>
          <p:nvPr/>
        </p:nvSpPr>
        <p:spPr>
          <a:xfrm>
            <a:off x="5975619" y="33524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Default Arrow</a:t>
            </a:r>
          </a:p>
        </p:txBody>
      </p:sp>
      <p:sp>
        <p:nvSpPr>
          <p:cNvPr id="44" name="TextBox 43">
            <a:extLst>
              <a:ext uri="{FF2B5EF4-FFF2-40B4-BE49-F238E27FC236}">
                <a16:creationId xmlns:a16="http://schemas.microsoft.com/office/drawing/2014/main" id="{F31D5BD8-E8FD-4448-B41B-6E7A72D7DF3A}"/>
              </a:ext>
            </a:extLst>
          </p:cNvPr>
          <p:cNvSpPr txBox="1"/>
          <p:nvPr/>
        </p:nvSpPr>
        <p:spPr>
          <a:xfrm>
            <a:off x="5975619" y="36445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Open Arrow</a:t>
            </a:r>
          </a:p>
        </p:txBody>
      </p:sp>
      <p:sp>
        <p:nvSpPr>
          <p:cNvPr id="45" name="TextBox 44">
            <a:extLst>
              <a:ext uri="{FF2B5EF4-FFF2-40B4-BE49-F238E27FC236}">
                <a16:creationId xmlns:a16="http://schemas.microsoft.com/office/drawing/2014/main" id="{C3F131B9-88A5-374A-9059-B7BBB7108034}"/>
              </a:ext>
            </a:extLst>
          </p:cNvPr>
          <p:cNvSpPr txBox="1"/>
          <p:nvPr/>
        </p:nvSpPr>
        <p:spPr>
          <a:xfrm>
            <a:off x="5975619" y="39112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Size 4</a:t>
            </a:r>
          </a:p>
        </p:txBody>
      </p:sp>
      <p:sp>
        <p:nvSpPr>
          <p:cNvPr id="47" name="Rectangle 46">
            <a:extLst>
              <a:ext uri="{FF2B5EF4-FFF2-40B4-BE49-F238E27FC236}">
                <a16:creationId xmlns:a16="http://schemas.microsoft.com/office/drawing/2014/main" id="{2543C29B-0AFC-BB43-8E43-167FF08320BC}"/>
              </a:ext>
            </a:extLst>
          </p:cNvPr>
          <p:cNvSpPr/>
          <p:nvPr/>
        </p:nvSpPr>
        <p:spPr>
          <a:xfrm>
            <a:off x="8255327" y="2108749"/>
            <a:ext cx="3670300" cy="175258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8" name="Rectangle 47">
            <a:extLst>
              <a:ext uri="{FF2B5EF4-FFF2-40B4-BE49-F238E27FC236}">
                <a16:creationId xmlns:a16="http://schemas.microsoft.com/office/drawing/2014/main" id="{CD86CBC4-CE8A-1E4B-9F0C-0315F931E649}"/>
              </a:ext>
            </a:extLst>
          </p:cNvPr>
          <p:cNvSpPr/>
          <p:nvPr/>
        </p:nvSpPr>
        <p:spPr>
          <a:xfrm>
            <a:off x="8255327" y="4164978"/>
            <a:ext cx="3670300" cy="145249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TextBox 48">
            <a:extLst>
              <a:ext uri="{FF2B5EF4-FFF2-40B4-BE49-F238E27FC236}">
                <a16:creationId xmlns:a16="http://schemas.microsoft.com/office/drawing/2014/main" id="{376EE48F-6CBF-1940-B793-7BEB53709A00}"/>
              </a:ext>
            </a:extLst>
          </p:cNvPr>
          <p:cNvSpPr txBox="1"/>
          <p:nvPr/>
        </p:nvSpPr>
        <p:spPr>
          <a:xfrm>
            <a:off x="8369627" y="2332443"/>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0" name="TextBox 49">
            <a:extLst>
              <a:ext uri="{FF2B5EF4-FFF2-40B4-BE49-F238E27FC236}">
                <a16:creationId xmlns:a16="http://schemas.microsoft.com/office/drawing/2014/main" id="{6181C712-2050-DC42-B280-AF41A2A8AD0E}"/>
              </a:ext>
            </a:extLst>
          </p:cNvPr>
          <p:cNvSpPr txBox="1"/>
          <p:nvPr/>
        </p:nvSpPr>
        <p:spPr>
          <a:xfrm>
            <a:off x="8369627" y="4237443"/>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1" name="Rectangle 50">
            <a:extLst>
              <a:ext uri="{FF2B5EF4-FFF2-40B4-BE49-F238E27FC236}">
                <a16:creationId xmlns:a16="http://schemas.microsoft.com/office/drawing/2014/main" id="{993E0583-1A47-624E-ACBD-C6F2BBF84076}"/>
              </a:ext>
            </a:extLst>
          </p:cNvPr>
          <p:cNvSpPr/>
          <p:nvPr/>
        </p:nvSpPr>
        <p:spPr>
          <a:xfrm>
            <a:off x="8255327" y="2108978"/>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2" name="Rectangle 51">
            <a:extLst>
              <a:ext uri="{FF2B5EF4-FFF2-40B4-BE49-F238E27FC236}">
                <a16:creationId xmlns:a16="http://schemas.microsoft.com/office/drawing/2014/main" id="{B089D7D5-F8C1-B947-A256-26AA18728FF1}"/>
              </a:ext>
            </a:extLst>
          </p:cNvPr>
          <p:cNvSpPr/>
          <p:nvPr/>
        </p:nvSpPr>
        <p:spPr>
          <a:xfrm>
            <a:off x="8255327"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TextBox 52">
            <a:extLst>
              <a:ext uri="{FF2B5EF4-FFF2-40B4-BE49-F238E27FC236}">
                <a16:creationId xmlns:a16="http://schemas.microsoft.com/office/drawing/2014/main" id="{63B6C0EA-E20C-C942-942C-281E34EC397B}"/>
              </a:ext>
            </a:extLst>
          </p:cNvPr>
          <p:cNvSpPr txBox="1"/>
          <p:nvPr/>
        </p:nvSpPr>
        <p:spPr>
          <a:xfrm>
            <a:off x="8364561"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the preset arrow provided in the Elements section.</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straight lines and right angles to connect objects.</a:t>
            </a:r>
          </a:p>
        </p:txBody>
      </p:sp>
      <p:sp>
        <p:nvSpPr>
          <p:cNvPr id="54" name="TextBox 53">
            <a:extLst>
              <a:ext uri="{FF2B5EF4-FFF2-40B4-BE49-F238E27FC236}">
                <a16:creationId xmlns:a16="http://schemas.microsoft.com/office/drawing/2014/main" id="{BBB1F11D-9A17-7B4B-A95F-C16384FC2847}"/>
              </a:ext>
            </a:extLst>
          </p:cNvPr>
          <p:cNvSpPr txBox="1"/>
          <p:nvPr/>
        </p:nvSpPr>
        <p:spPr>
          <a:xfrm>
            <a:off x="8364561"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Create diagonal lines.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148310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chemeClr val="bg1"/>
                </a:solidFill>
                <a:latin typeface="Arial" panose="020B0604020202020204" pitchFamily="34" charset="0"/>
              </a:rPr>
              <a:pPr fontAlgn="base">
                <a:spcBef>
                  <a:spcPct val="0"/>
                </a:spcBef>
                <a:spcAft>
                  <a:spcPct val="0"/>
                </a:spcAft>
              </a:pPr>
              <a:t>17</a:t>
            </a:fld>
            <a:endParaRPr lang="en-US" altLang="en-US" dirty="0">
              <a:solidFill>
                <a:schemeClr val="bg1"/>
              </a:solidFill>
              <a:latin typeface="Arial" panose="020B0604020202020204" pitchFamily="34" charset="0"/>
            </a:endParaRPr>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r>
              <a:rPr lang="en-US" altLang="en-US" dirty="0"/>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4294967295"/>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EC2.</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4294967295"/>
          </p:nvPr>
        </p:nvSpPr>
        <p:spPr>
          <a:xfrm>
            <a:off x="241300" y="1149350"/>
            <a:ext cx="11709400" cy="984250"/>
          </a:xfrm>
        </p:spPr>
        <p:txBody>
          <a:bodyPr>
            <a:normAutofit/>
          </a:bodyPr>
          <a:lstStyle/>
          <a:p>
            <a:r>
              <a:rPr lang="en-US" altLang="en-US" sz="1800" dirty="0"/>
              <a:t>The icon and icon label are separated to allow for adjustment or abbreviation. The service icon label should be 12pt and the resource icon label 11pt to show hierarchy. You may change the color of the label depending on your scenario i.e. dark vs light background. Do not go smaller than 11pt as it impairs our accessibility standards.</a:t>
            </a: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26" name="Rectangle 25">
            <a:extLst>
              <a:ext uri="{FF2B5EF4-FFF2-40B4-BE49-F238E27FC236}">
                <a16:creationId xmlns:a16="http://schemas.microsoft.com/office/drawing/2014/main" id="{405B55EF-A545-AB4C-A4F0-5976A43DD8CA}"/>
              </a:ext>
            </a:extLst>
          </p:cNvPr>
          <p:cNvSpPr/>
          <p:nvPr/>
        </p:nvSpPr>
        <p:spPr>
          <a:xfrm>
            <a:off x="8279491" y="2165164"/>
            <a:ext cx="3670300" cy="141517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7" name="Rectangle 26">
            <a:extLst>
              <a:ext uri="{FF2B5EF4-FFF2-40B4-BE49-F238E27FC236}">
                <a16:creationId xmlns:a16="http://schemas.microsoft.com/office/drawing/2014/main" id="{4E79033F-DD24-334F-985F-06A4160322CF}"/>
              </a:ext>
            </a:extLst>
          </p:cNvPr>
          <p:cNvSpPr/>
          <p:nvPr/>
        </p:nvSpPr>
        <p:spPr>
          <a:xfrm>
            <a:off x="8279491" y="3774003"/>
            <a:ext cx="3670300" cy="208454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8" name="TextBox 27">
            <a:extLst>
              <a:ext uri="{FF2B5EF4-FFF2-40B4-BE49-F238E27FC236}">
                <a16:creationId xmlns:a16="http://schemas.microsoft.com/office/drawing/2014/main" id="{96D8721D-774A-EE42-8805-438921AA6862}"/>
              </a:ext>
            </a:extLst>
          </p:cNvPr>
          <p:cNvSpPr txBox="1"/>
          <p:nvPr/>
        </p:nvSpPr>
        <p:spPr>
          <a:xfrm>
            <a:off x="8393791" y="2388857"/>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29" name="TextBox 28">
            <a:extLst>
              <a:ext uri="{FF2B5EF4-FFF2-40B4-BE49-F238E27FC236}">
                <a16:creationId xmlns:a16="http://schemas.microsoft.com/office/drawing/2014/main" id="{7926C41F-3C53-CC43-B8AF-ACEABFBBB1B1}"/>
              </a:ext>
            </a:extLst>
          </p:cNvPr>
          <p:cNvSpPr txBox="1"/>
          <p:nvPr/>
        </p:nvSpPr>
        <p:spPr>
          <a:xfrm>
            <a:off x="8393791" y="3846469"/>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30" name="Rectangle 29">
            <a:extLst>
              <a:ext uri="{FF2B5EF4-FFF2-40B4-BE49-F238E27FC236}">
                <a16:creationId xmlns:a16="http://schemas.microsoft.com/office/drawing/2014/main" id="{ACC4949D-D347-FA46-90C1-9DDF0A909044}"/>
              </a:ext>
            </a:extLst>
          </p:cNvPr>
          <p:cNvSpPr/>
          <p:nvPr/>
        </p:nvSpPr>
        <p:spPr>
          <a:xfrm>
            <a:off x="8279491" y="2165392"/>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1" name="Rectangle 30">
            <a:extLst>
              <a:ext uri="{FF2B5EF4-FFF2-40B4-BE49-F238E27FC236}">
                <a16:creationId xmlns:a16="http://schemas.microsoft.com/office/drawing/2014/main" id="{CECAC445-C7F1-044C-B994-A909ACEE3EFF}"/>
              </a:ext>
            </a:extLst>
          </p:cNvPr>
          <p:cNvSpPr/>
          <p:nvPr/>
        </p:nvSpPr>
        <p:spPr>
          <a:xfrm>
            <a:off x="8279491" y="3674096"/>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2" name="TextBox 31">
            <a:extLst>
              <a:ext uri="{FF2B5EF4-FFF2-40B4-BE49-F238E27FC236}">
                <a16:creationId xmlns:a16="http://schemas.microsoft.com/office/drawing/2014/main" id="{94F711CA-EB36-5E43-A16F-19FFB00E6750}"/>
              </a:ext>
            </a:extLst>
          </p:cNvPr>
          <p:cNvSpPr txBox="1"/>
          <p:nvPr/>
        </p:nvSpPr>
        <p:spPr>
          <a:xfrm>
            <a:off x="8388725" y="2743871"/>
            <a:ext cx="337850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Modify color or text size if necessary.</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after the second word in the service name.</a:t>
            </a:r>
          </a:p>
        </p:txBody>
      </p:sp>
      <p:sp>
        <p:nvSpPr>
          <p:cNvPr id="33" name="TextBox 32">
            <a:extLst>
              <a:ext uri="{FF2B5EF4-FFF2-40B4-BE49-F238E27FC236}">
                <a16:creationId xmlns:a16="http://schemas.microsoft.com/office/drawing/2014/main" id="{2ADE8BC5-4AE1-EE4E-807D-B47CB4B65A3C}"/>
              </a:ext>
            </a:extLst>
          </p:cNvPr>
          <p:cNvSpPr txBox="1"/>
          <p:nvPr/>
        </p:nvSpPr>
        <p:spPr>
          <a:xfrm>
            <a:off x="8388725" y="4244346"/>
            <a:ext cx="3378504"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in the middle of a word.</a:t>
            </a:r>
          </a:p>
        </p:txBody>
      </p:sp>
      <p:sp>
        <p:nvSpPr>
          <p:cNvPr id="34" name="TextBox 6">
            <a:extLst>
              <a:ext uri="{FF2B5EF4-FFF2-40B4-BE49-F238E27FC236}">
                <a16:creationId xmlns:a16="http://schemas.microsoft.com/office/drawing/2014/main" id="{9A0037B4-DBA6-A549-876B-F57AF0F6EDE9}"/>
              </a:ext>
            </a:extLst>
          </p:cNvPr>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5" name="TextBox 8">
            <a:extLst>
              <a:ext uri="{FF2B5EF4-FFF2-40B4-BE49-F238E27FC236}">
                <a16:creationId xmlns:a16="http://schemas.microsoft.com/office/drawing/2014/main" id="{CD697124-3CF4-244F-8521-33F7E282D93A}"/>
              </a:ext>
            </a:extLst>
          </p:cNvPr>
          <p:cNvSpPr txBox="1">
            <a:spLocks noChangeArrowheads="1"/>
          </p:cNvSpPr>
          <p:nvPr/>
        </p:nvSpPr>
        <p:spPr bwMode="auto">
          <a:xfrm>
            <a:off x="2616200" y="3932146"/>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6" name="TextBox 10">
            <a:extLst>
              <a:ext uri="{FF2B5EF4-FFF2-40B4-BE49-F238E27FC236}">
                <a16:creationId xmlns:a16="http://schemas.microsoft.com/office/drawing/2014/main" id="{6C3786D3-D5F3-7C41-81CA-87CC081FAB3E}"/>
              </a:ext>
            </a:extLst>
          </p:cNvPr>
          <p:cNvSpPr txBox="1">
            <a:spLocks noChangeArrowheads="1"/>
          </p:cNvSpPr>
          <p:nvPr/>
        </p:nvSpPr>
        <p:spPr bwMode="auto">
          <a:xfrm>
            <a:off x="5154613" y="392777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7" name="Multiply 36">
            <a:extLst>
              <a:ext uri="{FF2B5EF4-FFF2-40B4-BE49-F238E27FC236}">
                <a16:creationId xmlns:a16="http://schemas.microsoft.com/office/drawing/2014/main" id="{2970F2D1-3514-0A40-90D1-381DC72B9B45}"/>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38" name="Multiply 37">
            <a:extLst>
              <a:ext uri="{FF2B5EF4-FFF2-40B4-BE49-F238E27FC236}">
                <a16:creationId xmlns:a16="http://schemas.microsoft.com/office/drawing/2014/main" id="{26D32DDE-BDF9-E144-9277-5DB7AF21B098}"/>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39" name="L-Shape 38">
            <a:extLst>
              <a:ext uri="{FF2B5EF4-FFF2-40B4-BE49-F238E27FC236}">
                <a16:creationId xmlns:a16="http://schemas.microsoft.com/office/drawing/2014/main" id="{F4F8A0B5-08E9-9942-B901-64062898763A}"/>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40" name="Graphic 7">
            <a:extLst>
              <a:ext uri="{FF2B5EF4-FFF2-40B4-BE49-F238E27FC236}">
                <a16:creationId xmlns:a16="http://schemas.microsoft.com/office/drawing/2014/main" id="{39C9370C-6439-7B44-B570-E2CC7525B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7">
            <a:extLst>
              <a:ext uri="{FF2B5EF4-FFF2-40B4-BE49-F238E27FC236}">
                <a16:creationId xmlns:a16="http://schemas.microsoft.com/office/drawing/2014/main" id="{E62F72CD-08D7-8E41-BA0A-2A0AC74B0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7">
            <a:extLst>
              <a:ext uri="{FF2B5EF4-FFF2-40B4-BE49-F238E27FC236}">
                <a16:creationId xmlns:a16="http://schemas.microsoft.com/office/drawing/2014/main" id="{431F856C-6E25-6943-B124-F32E229E0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56"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401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18</a:t>
            </a:fld>
            <a:endParaRPr lang="en-US" altLang="en-US" dirty="0">
              <a:solidFill>
                <a:schemeClr val="bg1"/>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chemeClr val="bg1"/>
                </a:solidFill>
                <a:latin typeface="Arial" panose="020B0604020202020204" pitchFamily="34" charset="0"/>
              </a:rPr>
              <a:pPr fontAlgn="base">
                <a:spcBef>
                  <a:spcPct val="0"/>
                </a:spcBef>
                <a:spcAft>
                  <a:spcPct val="0"/>
                </a:spcAft>
              </a:pPr>
              <a:t>19</a:t>
            </a:fld>
            <a:endParaRPr lang="en-US" altLang="en-US" dirty="0">
              <a:solidFill>
                <a:schemeClr val="bg1"/>
              </a:solidFill>
              <a:latin typeface="Arial" panose="020B0604020202020204" pitchFamily="34" charset="0"/>
            </a:endParaRPr>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pPr eaLnBrk="1" hangingPunct="1"/>
            <a:r>
              <a:rPr lang="en-US" altLang="en-US" dirty="0"/>
              <a:t>Example: Git to S3 Webhooks</a:t>
            </a:r>
          </a:p>
        </p:txBody>
      </p:sp>
      <p:sp>
        <p:nvSpPr>
          <p:cNvPr id="30" name="Rectangle 29">
            <a:extLst>
              <a:ext uri="{FF2B5EF4-FFF2-40B4-BE49-F238E27FC236}">
                <a16:creationId xmlns:a16="http://schemas.microsoft.com/office/drawing/2014/main" id="{E07A0E99-22BC-AD4D-9605-3C9EAF3924B9}"/>
              </a:ext>
            </a:extLst>
          </p:cNvPr>
          <p:cNvSpPr/>
          <p:nvPr/>
        </p:nvSpPr>
        <p:spPr>
          <a:xfrm>
            <a:off x="5093301" y="1532537"/>
            <a:ext cx="5798452" cy="38674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pic>
        <p:nvPicPr>
          <p:cNvPr id="31" name="Graphic 30">
            <a:extLst>
              <a:ext uri="{FF2B5EF4-FFF2-40B4-BE49-F238E27FC236}">
                <a16:creationId xmlns:a16="http://schemas.microsoft.com/office/drawing/2014/main" id="{B3FCD497-371C-0B4C-84B9-86DDE541C3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flipH="1">
            <a:off x="1041830" y="3066779"/>
            <a:ext cx="469900" cy="469900"/>
          </a:xfrm>
          <a:prstGeom prst="rect">
            <a:avLst/>
          </a:prstGeom>
        </p:spPr>
      </p:pic>
      <p:pic>
        <p:nvPicPr>
          <p:cNvPr id="32" name="Graphic 31">
            <a:extLst>
              <a:ext uri="{FF2B5EF4-FFF2-40B4-BE49-F238E27FC236}">
                <a16:creationId xmlns:a16="http://schemas.microsoft.com/office/drawing/2014/main" id="{073F5B5A-A20E-E946-A891-E2EC735099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2255" y="2954391"/>
            <a:ext cx="711200" cy="711200"/>
          </a:xfrm>
          <a:prstGeom prst="rect">
            <a:avLst/>
          </a:prstGeom>
        </p:spPr>
      </p:pic>
      <p:sp>
        <p:nvSpPr>
          <p:cNvPr id="33" name="TextBox 32">
            <a:extLst>
              <a:ext uri="{FF2B5EF4-FFF2-40B4-BE49-F238E27FC236}">
                <a16:creationId xmlns:a16="http://schemas.microsoft.com/office/drawing/2014/main" id="{2BAAD925-9CDF-DE46-BC24-03F59853C3C9}"/>
              </a:ext>
            </a:extLst>
          </p:cNvPr>
          <p:cNvSpPr txBox="1"/>
          <p:nvPr/>
        </p:nvSpPr>
        <p:spPr>
          <a:xfrm>
            <a:off x="5364579" y="3665591"/>
            <a:ext cx="1506552"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AWS Lambda</a:t>
            </a:r>
          </a:p>
        </p:txBody>
      </p:sp>
      <p:pic>
        <p:nvPicPr>
          <p:cNvPr id="34" name="Graphic 33">
            <a:extLst>
              <a:ext uri="{FF2B5EF4-FFF2-40B4-BE49-F238E27FC236}">
                <a16:creationId xmlns:a16="http://schemas.microsoft.com/office/drawing/2014/main" id="{35F0CE90-7C3E-BA43-84D1-DA94EB6002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0128" y="2954391"/>
            <a:ext cx="711200" cy="711200"/>
          </a:xfrm>
          <a:prstGeom prst="rect">
            <a:avLst/>
          </a:prstGeom>
        </p:spPr>
      </p:pic>
      <p:sp>
        <p:nvSpPr>
          <p:cNvPr id="35" name="TextBox 34">
            <a:extLst>
              <a:ext uri="{FF2B5EF4-FFF2-40B4-BE49-F238E27FC236}">
                <a16:creationId xmlns:a16="http://schemas.microsoft.com/office/drawing/2014/main" id="{4213F5A9-01B1-3C4F-91C0-07E96E0BD452}"/>
              </a:ext>
            </a:extLst>
          </p:cNvPr>
          <p:cNvSpPr txBox="1"/>
          <p:nvPr/>
        </p:nvSpPr>
        <p:spPr>
          <a:xfrm>
            <a:off x="6982452" y="3665591"/>
            <a:ext cx="1506552"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AWS Lambda</a:t>
            </a:r>
          </a:p>
        </p:txBody>
      </p:sp>
      <p:sp>
        <p:nvSpPr>
          <p:cNvPr id="36" name="TextBox 35">
            <a:extLst>
              <a:ext uri="{FF2B5EF4-FFF2-40B4-BE49-F238E27FC236}">
                <a16:creationId xmlns:a16="http://schemas.microsoft.com/office/drawing/2014/main" id="{4A8D0CB3-BAC6-5A4E-98FF-84C7627816F9}"/>
              </a:ext>
            </a:extLst>
          </p:cNvPr>
          <p:cNvSpPr txBox="1"/>
          <p:nvPr/>
        </p:nvSpPr>
        <p:spPr>
          <a:xfrm>
            <a:off x="2577212" y="3107767"/>
            <a:ext cx="1506552" cy="523220"/>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Third-party</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Git repository</a:t>
            </a:r>
          </a:p>
        </p:txBody>
      </p:sp>
      <p:sp>
        <p:nvSpPr>
          <p:cNvPr id="37" name="TextBox 36">
            <a:extLst>
              <a:ext uri="{FF2B5EF4-FFF2-40B4-BE49-F238E27FC236}">
                <a16:creationId xmlns:a16="http://schemas.microsoft.com/office/drawing/2014/main" id="{7D1F981D-48C0-7C40-98BF-D904CFE1AB80}"/>
              </a:ext>
            </a:extLst>
          </p:cNvPr>
          <p:cNvSpPr txBox="1"/>
          <p:nvPr/>
        </p:nvSpPr>
        <p:spPr>
          <a:xfrm>
            <a:off x="530762" y="3590313"/>
            <a:ext cx="1506552"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Git users</a:t>
            </a:r>
          </a:p>
        </p:txBody>
      </p:sp>
      <p:sp>
        <p:nvSpPr>
          <p:cNvPr id="38" name="TextBox 37">
            <a:extLst>
              <a:ext uri="{FF2B5EF4-FFF2-40B4-BE49-F238E27FC236}">
                <a16:creationId xmlns:a16="http://schemas.microsoft.com/office/drawing/2014/main" id="{DB16ABFB-EE69-3A4A-B218-D4D24E79C520}"/>
              </a:ext>
            </a:extLst>
          </p:cNvPr>
          <p:cNvSpPr txBox="1"/>
          <p:nvPr/>
        </p:nvSpPr>
        <p:spPr>
          <a:xfrm>
            <a:off x="8993656" y="2441517"/>
            <a:ext cx="1506552" cy="430887"/>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Amazon S3</a:t>
            </a:r>
          </a:p>
          <a:p>
            <a:pPr algn="ctr"/>
            <a:r>
              <a:rPr lang="en-US" sz="1100" dirty="0">
                <a:solidFill>
                  <a:schemeClr val="bg1"/>
                </a:solidFill>
                <a:latin typeface="Arial" panose="020B0604020202020204" pitchFamily="34" charset="0"/>
                <a:cs typeface="Arial" panose="020B0604020202020204" pitchFamily="34" charset="0"/>
              </a:rPr>
              <a:t>SSH key bucket</a:t>
            </a:r>
          </a:p>
        </p:txBody>
      </p:sp>
      <p:sp>
        <p:nvSpPr>
          <p:cNvPr id="39" name="TextBox 38">
            <a:extLst>
              <a:ext uri="{FF2B5EF4-FFF2-40B4-BE49-F238E27FC236}">
                <a16:creationId xmlns:a16="http://schemas.microsoft.com/office/drawing/2014/main" id="{207F7CA5-ACBC-8642-9054-F4299240285A}"/>
              </a:ext>
            </a:extLst>
          </p:cNvPr>
          <p:cNvSpPr txBox="1"/>
          <p:nvPr/>
        </p:nvSpPr>
        <p:spPr>
          <a:xfrm>
            <a:off x="8993656" y="3503400"/>
            <a:ext cx="1506552"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AWS KMS key</a:t>
            </a:r>
          </a:p>
        </p:txBody>
      </p:sp>
      <p:sp>
        <p:nvSpPr>
          <p:cNvPr id="40" name="TextBox 39">
            <a:extLst>
              <a:ext uri="{FF2B5EF4-FFF2-40B4-BE49-F238E27FC236}">
                <a16:creationId xmlns:a16="http://schemas.microsoft.com/office/drawing/2014/main" id="{5BBF76F3-3618-6E49-8C51-E848898C724E}"/>
              </a:ext>
            </a:extLst>
          </p:cNvPr>
          <p:cNvSpPr txBox="1"/>
          <p:nvPr/>
        </p:nvSpPr>
        <p:spPr>
          <a:xfrm>
            <a:off x="8993656" y="4476793"/>
            <a:ext cx="1506552" cy="430887"/>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Amazon S3 output bucket</a:t>
            </a:r>
          </a:p>
        </p:txBody>
      </p:sp>
      <p:cxnSp>
        <p:nvCxnSpPr>
          <p:cNvPr id="41" name="Straight Arrow Connector 40">
            <a:extLst>
              <a:ext uri="{FF2B5EF4-FFF2-40B4-BE49-F238E27FC236}">
                <a16:creationId xmlns:a16="http://schemas.microsoft.com/office/drawing/2014/main" id="{AF9D322F-E0E6-4A4A-BE42-9AEF51E60B28}"/>
              </a:ext>
            </a:extLst>
          </p:cNvPr>
          <p:cNvCxnSpPr>
            <a:cxnSpLocks/>
          </p:cNvCxnSpPr>
          <p:nvPr/>
        </p:nvCxnSpPr>
        <p:spPr>
          <a:xfrm>
            <a:off x="1645919" y="3365525"/>
            <a:ext cx="10466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C3BE379-F0E0-DA42-9199-D698379E45F1}"/>
              </a:ext>
            </a:extLst>
          </p:cNvPr>
          <p:cNvCxnSpPr>
            <a:cxnSpLocks/>
          </p:cNvCxnSpPr>
          <p:nvPr/>
        </p:nvCxnSpPr>
        <p:spPr>
          <a:xfrm>
            <a:off x="3885349" y="3365525"/>
            <a:ext cx="17663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A035577D-0CD1-F549-AA56-5057C5B46B20}"/>
              </a:ext>
            </a:extLst>
          </p:cNvPr>
          <p:cNvGrpSpPr/>
          <p:nvPr/>
        </p:nvGrpSpPr>
        <p:grpSpPr>
          <a:xfrm rot="10800000">
            <a:off x="8204636" y="2172570"/>
            <a:ext cx="819599" cy="2449618"/>
            <a:chOff x="8228637" y="4518536"/>
            <a:chExt cx="1639961" cy="399415"/>
          </a:xfrm>
        </p:grpSpPr>
        <p:sp>
          <p:nvSpPr>
            <p:cNvPr id="44" name="Freeform 43">
              <a:extLst>
                <a:ext uri="{FF2B5EF4-FFF2-40B4-BE49-F238E27FC236}">
                  <a16:creationId xmlns:a16="http://schemas.microsoft.com/office/drawing/2014/main" id="{936452A8-0B3C-B546-BE0E-12CE58F4EF95}"/>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5" name="Straight Arrow Connector 44">
              <a:extLst>
                <a:ext uri="{FF2B5EF4-FFF2-40B4-BE49-F238E27FC236}">
                  <a16:creationId xmlns:a16="http://schemas.microsoft.com/office/drawing/2014/main" id="{4D339F06-B156-BF43-A5DF-241C2AEC3837}"/>
                </a:ext>
              </a:extLst>
            </p:cNvPr>
            <p:cNvCxnSpPr>
              <a:cxnSpLocks/>
            </p:cNvCxnSpPr>
            <p:nvPr/>
          </p:nvCxnSpPr>
          <p:spPr>
            <a:xfrm rot="10800000" flipH="1">
              <a:off x="8228637" y="4720460"/>
              <a:ext cx="1639961"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6" name="Freeform 45">
            <a:extLst>
              <a:ext uri="{FF2B5EF4-FFF2-40B4-BE49-F238E27FC236}">
                <a16:creationId xmlns:a16="http://schemas.microsoft.com/office/drawing/2014/main" id="{CBEE7704-88C9-DD4B-9BD8-B729783CBADA}"/>
              </a:ext>
            </a:extLst>
          </p:cNvPr>
          <p:cNvSpPr/>
          <p:nvPr/>
        </p:nvSpPr>
        <p:spPr>
          <a:xfrm>
            <a:off x="3265714" y="3902707"/>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7" name="Straight Arrow Connector 46">
            <a:extLst>
              <a:ext uri="{FF2B5EF4-FFF2-40B4-BE49-F238E27FC236}">
                <a16:creationId xmlns:a16="http://schemas.microsoft.com/office/drawing/2014/main" id="{60C1B198-ED27-5F46-A4C4-A99104722CD0}"/>
              </a:ext>
            </a:extLst>
          </p:cNvPr>
          <p:cNvCxnSpPr>
            <a:cxnSpLocks/>
          </p:cNvCxnSpPr>
          <p:nvPr/>
        </p:nvCxnSpPr>
        <p:spPr>
          <a:xfrm>
            <a:off x="6578573" y="3365525"/>
            <a:ext cx="7315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4D4B298-45B6-694C-A9B6-F703FBF141F4}"/>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push</a:t>
            </a:r>
          </a:p>
        </p:txBody>
      </p:sp>
      <p:sp>
        <p:nvSpPr>
          <p:cNvPr id="49" name="TextBox 48">
            <a:extLst>
              <a:ext uri="{FF2B5EF4-FFF2-40B4-BE49-F238E27FC236}">
                <a16:creationId xmlns:a16="http://schemas.microsoft.com/office/drawing/2014/main" id="{66702013-2677-D04A-928F-004193DC4D18}"/>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webhook</a:t>
            </a:r>
          </a:p>
        </p:txBody>
      </p:sp>
      <p:pic>
        <p:nvPicPr>
          <p:cNvPr id="50" name="Graphic 49">
            <a:extLst>
              <a:ext uri="{FF2B5EF4-FFF2-40B4-BE49-F238E27FC236}">
                <a16:creationId xmlns:a16="http://schemas.microsoft.com/office/drawing/2014/main" id="{7DE3AF05-056B-B443-A2A9-9EED58139B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1933416"/>
            <a:ext cx="469900" cy="469900"/>
          </a:xfrm>
          <a:prstGeom prst="rect">
            <a:avLst/>
          </a:prstGeom>
        </p:spPr>
      </p:pic>
      <p:pic>
        <p:nvPicPr>
          <p:cNvPr id="51" name="Graphic 50">
            <a:extLst>
              <a:ext uri="{FF2B5EF4-FFF2-40B4-BE49-F238E27FC236}">
                <a16:creationId xmlns:a16="http://schemas.microsoft.com/office/drawing/2014/main" id="{8C74D45F-BAA6-4149-80F8-7016B931A7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3987503"/>
            <a:ext cx="469900" cy="469900"/>
          </a:xfrm>
          <a:prstGeom prst="rect">
            <a:avLst/>
          </a:prstGeom>
        </p:spPr>
      </p:pic>
      <p:pic>
        <p:nvPicPr>
          <p:cNvPr id="52" name="Graphic 51">
            <a:extLst>
              <a:ext uri="{FF2B5EF4-FFF2-40B4-BE49-F238E27FC236}">
                <a16:creationId xmlns:a16="http://schemas.microsoft.com/office/drawing/2014/main" id="{E41FADE5-AA8B-0D40-B377-485176D68E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5374" y="3021750"/>
            <a:ext cx="469900" cy="469900"/>
          </a:xfrm>
          <a:prstGeom prst="rect">
            <a:avLst/>
          </a:prstGeom>
        </p:spPr>
      </p:pic>
      <p:pic>
        <p:nvPicPr>
          <p:cNvPr id="53" name="Graphic 52">
            <a:extLst>
              <a:ext uri="{FF2B5EF4-FFF2-40B4-BE49-F238E27FC236}">
                <a16:creationId xmlns:a16="http://schemas.microsoft.com/office/drawing/2014/main" id="{C7C8E70A-AD65-1F41-BD5B-BAF372531D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3301" y="1527966"/>
            <a:ext cx="381000" cy="381000"/>
          </a:xfrm>
          <a:prstGeom prst="rect">
            <a:avLst/>
          </a:prstGeom>
        </p:spPr>
      </p:pic>
    </p:spTree>
    <p:extLst>
      <p:ext uri="{BB962C8B-B14F-4D97-AF65-F5344CB8AC3E}">
        <p14:creationId xmlns:p14="http://schemas.microsoft.com/office/powerpoint/2010/main" val="2803203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r>
              <a:rPr lang="en-US" altLang="en-US" dirty="0"/>
              <a:t>Release </a:t>
            </a:r>
            <a:r>
              <a:rPr lang="en-US" dirty="0"/>
              <a:t>12-2022.01.31</a:t>
            </a:r>
            <a:r>
              <a:rPr lang="en-US" altLang="en-US" dirty="0"/>
              <a:t>: What’s New?</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9985"/>
            <a:ext cx="3602396" cy="3584953"/>
          </a:xfrm>
        </p:spPr>
        <p:txBody>
          <a:bodyPr rIns="0"/>
          <a:lstStyle/>
          <a:p>
            <a:pPr>
              <a:spcBef>
                <a:spcPts val="2400"/>
              </a:spcBef>
            </a:pPr>
            <a:r>
              <a:rPr lang="en-US" sz="1100" b="1" dirty="0"/>
              <a:t>Analytics</a:t>
            </a:r>
          </a:p>
          <a:p>
            <a:r>
              <a:rPr lang="en-US" sz="1100"/>
              <a:t>Amazon MSK Connect / Resource Icon (slide 38)</a:t>
            </a:r>
          </a:p>
          <a:p>
            <a:r>
              <a:rPr lang="en-US" sz="1100"/>
              <a:t>AWS Data Exchange for APIs / Resource Icon (slide 38)</a:t>
            </a:r>
          </a:p>
          <a:p>
            <a:pPr>
              <a:spcBef>
                <a:spcPts val="2400"/>
              </a:spcBef>
            </a:pPr>
            <a:r>
              <a:rPr lang="en-US" sz="1100" b="1" dirty="0"/>
              <a:t>Compute</a:t>
            </a:r>
          </a:p>
          <a:p>
            <a:r>
              <a:rPr lang="en-US" sz="1100"/>
              <a:t>AWS Microservice Extractor for .NET / Resource Icon (slide 53)</a:t>
            </a:r>
          </a:p>
          <a:p>
            <a:r>
              <a:rPr lang="en-US" sz="1100"/>
              <a:t>M1 Mac Instance / Resource Icon (slide 53)</a:t>
            </a:r>
          </a:p>
          <a:p>
            <a:r>
              <a:rPr lang="en-US" sz="1100"/>
              <a:t>M6i Instance / Resource Icon (slide 53)</a:t>
            </a:r>
          </a:p>
          <a:p>
            <a:r>
              <a:rPr lang="en-US" sz="1100"/>
              <a:t>M6a Instance / Resource Icon (slide 53)</a:t>
            </a:r>
          </a:p>
          <a:p>
            <a:r>
              <a:rPr lang="en-US" sz="1100"/>
              <a:t>C7g Instance / Resource Icon (slide 54)</a:t>
            </a:r>
          </a:p>
          <a:p>
            <a:r>
              <a:rPr lang="en-US" sz="1100"/>
              <a:t>C6gn Instance / Resource Icon (slide 54)</a:t>
            </a:r>
          </a:p>
          <a:p>
            <a:r>
              <a:rPr lang="en-US" sz="1100"/>
              <a:t>C6i Instance / Resource Icon (slide 54)</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2</a:t>
            </a:fld>
            <a:endParaRPr lang="en-US" altLang="en-US" dirty="0">
              <a:solidFill>
                <a:schemeClr val="bg1"/>
              </a:solidFill>
              <a:latin typeface="Arial" panose="020B0604020202020204" pitchFamily="34" charset="0"/>
            </a:endParaRP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94802" y="2209985"/>
            <a:ext cx="3602396" cy="3584953"/>
          </a:xfrm>
        </p:spPr>
        <p:txBody>
          <a:bodyPr rIns="0"/>
          <a:lstStyle/>
          <a:p>
            <a:pPr>
              <a:spcBef>
                <a:spcPts val="2400"/>
              </a:spcBef>
            </a:pPr>
            <a:r>
              <a:rPr lang="en-US" sz="1100" b="1" dirty="0"/>
              <a:t>Compute </a:t>
            </a:r>
            <a:r>
              <a:rPr lang="en-US" sz="1100" i="1" dirty="0"/>
              <a:t>cont.</a:t>
            </a:r>
          </a:p>
          <a:p>
            <a:r>
              <a:rPr lang="en-US" sz="1100"/>
              <a:t>R6i Instance / Resource Icon (slide 55)</a:t>
            </a:r>
          </a:p>
          <a:p>
            <a:r>
              <a:rPr lang="en-US" sz="1100"/>
              <a:t>X2gd Instance / Resource Icon (slide 55)</a:t>
            </a:r>
          </a:p>
          <a:p>
            <a:r>
              <a:rPr lang="en-US" sz="1100"/>
              <a:t>X2idn Instance / Resource Icon (slide 55)</a:t>
            </a:r>
          </a:p>
          <a:p>
            <a:r>
              <a:rPr lang="en-US" sz="1100"/>
              <a:t>X2iedn Instance / Resource Icon (slide 55)</a:t>
            </a:r>
          </a:p>
          <a:p>
            <a:r>
              <a:rPr lang="en-US" sz="1100"/>
              <a:t>X2iezn Instance / Resource Icon (slide 55)</a:t>
            </a:r>
          </a:p>
          <a:p>
            <a:r>
              <a:rPr lang="en-US" sz="1100"/>
              <a:t>DL1 Instance / Resource Icon (slide 56)</a:t>
            </a:r>
          </a:p>
          <a:p>
            <a:r>
              <a:rPr lang="en-US" sz="1100"/>
              <a:t>Trn1 Instance / Resource Icon (slide 56)</a:t>
            </a:r>
          </a:p>
          <a:p>
            <a:r>
              <a:rPr lang="en-US" sz="1100"/>
              <a:t>G5 Instance / Resource Icon (slide 56)</a:t>
            </a:r>
          </a:p>
          <a:p>
            <a:r>
              <a:rPr lang="en-US" sz="1100"/>
              <a:t>G5g Instance / Resource Icon (slide 56)</a:t>
            </a:r>
          </a:p>
          <a:p>
            <a:r>
              <a:rPr lang="en-US" sz="1100"/>
              <a:t>VT1 Instance / Resource Icon (slide 56)</a:t>
            </a:r>
          </a:p>
          <a:p>
            <a:r>
              <a:rPr lang="en-US" sz="1100"/>
              <a:t>Im4gn Instance / Resource Icon (slide 57)</a:t>
            </a:r>
          </a:p>
        </p:txBody>
      </p:sp>
      <p:sp>
        <p:nvSpPr>
          <p:cNvPr id="18" name="Content Placeholder 15">
            <a:extLst>
              <a:ext uri="{FF2B5EF4-FFF2-40B4-BE49-F238E27FC236}">
                <a16:creationId xmlns:a16="http://schemas.microsoft.com/office/drawing/2014/main" id="{EE0B2C34-B4F5-A446-975A-F421102F16CD}"/>
              </a:ext>
            </a:extLst>
          </p:cNvPr>
          <p:cNvSpPr>
            <a:spLocks noGrp="1" noChangeArrowheads="1"/>
          </p:cNvSpPr>
          <p:nvPr>
            <p:ph sz="half" idx="11"/>
          </p:nvPr>
        </p:nvSpPr>
        <p:spPr>
          <a:xfrm>
            <a:off x="8326793" y="2209985"/>
            <a:ext cx="3602396" cy="3584953"/>
          </a:xfrm>
        </p:spPr>
        <p:txBody>
          <a:bodyPr rIns="0"/>
          <a:lstStyle/>
          <a:p>
            <a:pPr>
              <a:spcBef>
                <a:spcPts val="2000"/>
              </a:spcBef>
            </a:pPr>
            <a:r>
              <a:rPr lang="en-US" sz="1100" b="1" dirty="0"/>
              <a:t>Compute </a:t>
            </a:r>
            <a:r>
              <a:rPr lang="en-US" sz="1100" i="1" dirty="0"/>
              <a:t>cont.</a:t>
            </a:r>
            <a:endParaRPr lang="en-US" sz="1100" b="1" dirty="0"/>
          </a:p>
          <a:p>
            <a:r>
              <a:rPr lang="en-US" sz="1100" dirty="0"/>
              <a:t>Is4gen Instance / Resource Icon (slide 57)</a:t>
            </a:r>
          </a:p>
          <a:p>
            <a:r>
              <a:rPr lang="en-US" sz="1100" dirty="0"/>
              <a:t>I4i Instance / Resource Icon (slide 57)</a:t>
            </a:r>
          </a:p>
          <a:p>
            <a:r>
              <a:rPr lang="en-US" sz="1100" dirty="0"/>
              <a:t>AWS Outposts family (slide 59)</a:t>
            </a:r>
          </a:p>
          <a:p>
            <a:r>
              <a:rPr lang="en-US" sz="1100" dirty="0"/>
              <a:t>AWS Outposts rack (successor to AWS Outposts) </a:t>
            </a:r>
            <a:br>
              <a:rPr lang="en-US" sz="1100" dirty="0"/>
            </a:br>
            <a:r>
              <a:rPr lang="en-US" sz="1100" dirty="0"/>
              <a:t>(slide 59)</a:t>
            </a:r>
          </a:p>
          <a:p>
            <a:r>
              <a:rPr lang="en-US" sz="1100" dirty="0"/>
              <a:t>AWS Outposts servers </a:t>
            </a:r>
            <a:r>
              <a:rPr lang="en-US" altLang="en-US" sz="1100" dirty="0">
                <a:ea typeface="Amazon Ember" panose="020B0603020204020204" pitchFamily="34" charset="0"/>
              </a:rPr>
              <a:t>(successor to </a:t>
            </a:r>
            <a:r>
              <a:rPr lang="en-US" sz="1100" dirty="0"/>
              <a:t>AWS Outposts </a:t>
            </a:r>
            <a:br>
              <a:rPr lang="en-US" sz="1100" dirty="0"/>
            </a:br>
            <a:r>
              <a:rPr lang="en-US" sz="1100" dirty="0"/>
              <a:t>1U and 2U servers) (slide 59)</a:t>
            </a:r>
          </a:p>
          <a:p>
            <a:r>
              <a:rPr lang="en-US" sz="1100" dirty="0"/>
              <a:t>NICE </a:t>
            </a:r>
            <a:r>
              <a:rPr lang="en-US" sz="1100" dirty="0" err="1"/>
              <a:t>EnginFrame</a:t>
            </a:r>
            <a:r>
              <a:rPr lang="en-US" sz="1100" dirty="0"/>
              <a:t> (slide 64)</a:t>
            </a:r>
          </a:p>
          <a:p>
            <a:r>
              <a:rPr lang="en-US" sz="1100" dirty="0"/>
              <a:t>Amazon Genomics CLI (slide 64)</a:t>
            </a:r>
          </a:p>
          <a:p>
            <a:pPr>
              <a:spcBef>
                <a:spcPts val="2400"/>
              </a:spcBef>
            </a:pPr>
            <a:r>
              <a:rPr lang="en-US" sz="1100" b="1" dirty="0"/>
              <a:t>Customer Enablement</a:t>
            </a:r>
          </a:p>
          <a:p>
            <a:r>
              <a:rPr lang="en-US" sz="1100" dirty="0"/>
              <a:t>AWS </a:t>
            </a:r>
            <a:r>
              <a:rPr lang="en-US" sz="1100" dirty="0" err="1"/>
              <a:t>re:Post</a:t>
            </a:r>
            <a:r>
              <a:rPr lang="en-US" sz="1100" dirty="0"/>
              <a:t> (slide 72)</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chemeClr val="bg1"/>
                </a:solidFill>
                <a:latin typeface="Arial" panose="020B0604020202020204" pitchFamily="34" charset="0"/>
              </a:rPr>
              <a:pPr fontAlgn="base">
                <a:spcBef>
                  <a:spcPct val="0"/>
                </a:spcBef>
                <a:spcAft>
                  <a:spcPct val="0"/>
                </a:spcAft>
              </a:pPr>
              <a:t>20</a:t>
            </a:fld>
            <a:endParaRPr lang="en-US" altLang="en-US" dirty="0">
              <a:solidFill>
                <a:schemeClr val="bg1"/>
              </a:solidFill>
              <a:latin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client processes run list.</a:t>
            </a:r>
          </a:p>
        </p:txBody>
      </p:sp>
      <p:sp>
        <p:nvSpPr>
          <p:cNvPr id="36" name="Rectangle 35">
            <a:extLst>
              <a:ext uri="{FF2B5EF4-FFF2-40B4-BE49-F238E27FC236}">
                <a16:creationId xmlns:a16="http://schemas.microsoft.com/office/drawing/2014/main" id="{D5F7ECF1-CFF4-5E47-8046-655710CC96A8}"/>
              </a:ext>
            </a:extLst>
          </p:cNvPr>
          <p:cNvSpPr/>
          <p:nvPr/>
        </p:nvSpPr>
        <p:spPr>
          <a:xfrm>
            <a:off x="4793658" y="2673458"/>
            <a:ext cx="6489693" cy="2279666"/>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endParaRPr lang="en-US" sz="1200" dirty="0">
              <a:solidFill>
                <a:schemeClr val="accent6"/>
              </a:solidFill>
            </a:endParaRPr>
          </a:p>
        </p:txBody>
      </p:sp>
      <p:grpSp>
        <p:nvGrpSpPr>
          <p:cNvPr id="37" name="Group 36">
            <a:extLst>
              <a:ext uri="{FF2B5EF4-FFF2-40B4-BE49-F238E27FC236}">
                <a16:creationId xmlns:a16="http://schemas.microsoft.com/office/drawing/2014/main" id="{040CFE55-42AF-214C-9618-7314A284F5FD}"/>
              </a:ext>
            </a:extLst>
          </p:cNvPr>
          <p:cNvGrpSpPr/>
          <p:nvPr/>
        </p:nvGrpSpPr>
        <p:grpSpPr>
          <a:xfrm>
            <a:off x="9793117" y="3208047"/>
            <a:ext cx="391016" cy="333597"/>
            <a:chOff x="5725124" y="3200659"/>
            <a:chExt cx="391016" cy="333597"/>
          </a:xfrm>
        </p:grpSpPr>
        <p:sp>
          <p:nvSpPr>
            <p:cNvPr id="38" name="Oval 37">
              <a:extLst>
                <a:ext uri="{FF2B5EF4-FFF2-40B4-BE49-F238E27FC236}">
                  <a16:creationId xmlns:a16="http://schemas.microsoft.com/office/drawing/2014/main" id="{5D16C18C-FCDF-C64E-8228-6A665A9CA8C8}"/>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39" name="TextBox 38">
              <a:extLst>
                <a:ext uri="{FF2B5EF4-FFF2-40B4-BE49-F238E27FC236}">
                  <a16:creationId xmlns:a16="http://schemas.microsoft.com/office/drawing/2014/main" id="{EE5F7A07-8590-BA49-B2CC-1AAEDB0E7D93}"/>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3</a:t>
              </a:r>
            </a:p>
          </p:txBody>
        </p:sp>
      </p:grpSp>
      <p:grpSp>
        <p:nvGrpSpPr>
          <p:cNvPr id="40" name="Group 39">
            <a:extLst>
              <a:ext uri="{FF2B5EF4-FFF2-40B4-BE49-F238E27FC236}">
                <a16:creationId xmlns:a16="http://schemas.microsoft.com/office/drawing/2014/main" id="{FAEDFEE6-3CD7-D740-850D-B3193F007786}"/>
              </a:ext>
            </a:extLst>
          </p:cNvPr>
          <p:cNvGrpSpPr/>
          <p:nvPr/>
        </p:nvGrpSpPr>
        <p:grpSpPr>
          <a:xfrm>
            <a:off x="7768598" y="4146020"/>
            <a:ext cx="391016" cy="333597"/>
            <a:chOff x="5725124" y="3200659"/>
            <a:chExt cx="391016" cy="333597"/>
          </a:xfrm>
        </p:grpSpPr>
        <p:sp>
          <p:nvSpPr>
            <p:cNvPr id="41" name="Oval 40">
              <a:extLst>
                <a:ext uri="{FF2B5EF4-FFF2-40B4-BE49-F238E27FC236}">
                  <a16:creationId xmlns:a16="http://schemas.microsoft.com/office/drawing/2014/main" id="{C6D290AD-04A3-B84A-86A4-A34B92BDFD53}"/>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2" name="TextBox 41">
              <a:extLst>
                <a:ext uri="{FF2B5EF4-FFF2-40B4-BE49-F238E27FC236}">
                  <a16:creationId xmlns:a16="http://schemas.microsoft.com/office/drawing/2014/main" id="{DB8D979E-1F5D-384F-9DC7-3826528C295B}"/>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2</a:t>
              </a:r>
            </a:p>
          </p:txBody>
        </p:sp>
      </p:grpSp>
      <p:grpSp>
        <p:nvGrpSpPr>
          <p:cNvPr id="43" name="Group 42">
            <a:extLst>
              <a:ext uri="{FF2B5EF4-FFF2-40B4-BE49-F238E27FC236}">
                <a16:creationId xmlns:a16="http://schemas.microsoft.com/office/drawing/2014/main" id="{DD5001BF-CD89-1842-B32E-8E8DC9829B7B}"/>
              </a:ext>
            </a:extLst>
          </p:cNvPr>
          <p:cNvGrpSpPr/>
          <p:nvPr/>
        </p:nvGrpSpPr>
        <p:grpSpPr>
          <a:xfrm>
            <a:off x="5725124" y="3200659"/>
            <a:ext cx="391016" cy="333597"/>
            <a:chOff x="5725124" y="3200659"/>
            <a:chExt cx="391016" cy="333597"/>
          </a:xfrm>
        </p:grpSpPr>
        <p:sp>
          <p:nvSpPr>
            <p:cNvPr id="44" name="Oval 43">
              <a:extLst>
                <a:ext uri="{FF2B5EF4-FFF2-40B4-BE49-F238E27FC236}">
                  <a16:creationId xmlns:a16="http://schemas.microsoft.com/office/drawing/2014/main" id="{FE700605-1C2C-F64C-90FF-69BCADBA45E1}"/>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5" name="TextBox 44">
              <a:extLst>
                <a:ext uri="{FF2B5EF4-FFF2-40B4-BE49-F238E27FC236}">
                  <a16:creationId xmlns:a16="http://schemas.microsoft.com/office/drawing/2014/main" id="{0135DE68-39BA-BE45-BBBC-50CAABF98C61}"/>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1</a:t>
              </a:r>
            </a:p>
          </p:txBody>
        </p:sp>
      </p:grpSp>
      <p:grpSp>
        <p:nvGrpSpPr>
          <p:cNvPr id="46" name="Group 45">
            <a:extLst>
              <a:ext uri="{FF2B5EF4-FFF2-40B4-BE49-F238E27FC236}">
                <a16:creationId xmlns:a16="http://schemas.microsoft.com/office/drawing/2014/main" id="{7449D6EA-A94A-904F-96C1-A46CE82F562F}"/>
              </a:ext>
            </a:extLst>
          </p:cNvPr>
          <p:cNvGrpSpPr/>
          <p:nvPr/>
        </p:nvGrpSpPr>
        <p:grpSpPr>
          <a:xfrm>
            <a:off x="6206582" y="2999177"/>
            <a:ext cx="3492500" cy="1021834"/>
            <a:chOff x="6229732" y="2999177"/>
            <a:chExt cx="3492500" cy="1021834"/>
          </a:xfrm>
        </p:grpSpPr>
        <p:cxnSp>
          <p:nvCxnSpPr>
            <p:cNvPr id="47" name="Straight Arrow Connector 46">
              <a:extLst>
                <a:ext uri="{FF2B5EF4-FFF2-40B4-BE49-F238E27FC236}">
                  <a16:creationId xmlns:a16="http://schemas.microsoft.com/office/drawing/2014/main" id="{A8D30388-F7B9-CC4A-B619-E60AF038EC88}"/>
                </a:ext>
              </a:extLst>
            </p:cNvPr>
            <p:cNvCxnSpPr>
              <a:cxnSpLocks/>
            </p:cNvCxnSpPr>
            <p:nvPr/>
          </p:nvCxnSpPr>
          <p:spPr>
            <a:xfrm>
              <a:off x="6626073" y="4021011"/>
              <a:ext cx="274055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C91B6B1F-37D0-E745-9DFC-ADEF9D31156B}"/>
                </a:ext>
              </a:extLst>
            </p:cNvPr>
            <p:cNvSpPr/>
            <p:nvPr/>
          </p:nvSpPr>
          <p:spPr>
            <a:xfrm>
              <a:off x="8350632" y="3011877"/>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DA6CDA9-BE5C-5A44-BB39-12C08AC5B736}"/>
                </a:ext>
              </a:extLst>
            </p:cNvPr>
            <p:cNvSpPr/>
            <p:nvPr/>
          </p:nvSpPr>
          <p:spPr>
            <a:xfrm>
              <a:off x="6229732" y="2999177"/>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Graphic 50">
            <a:extLst>
              <a:ext uri="{FF2B5EF4-FFF2-40B4-BE49-F238E27FC236}">
                <a16:creationId xmlns:a16="http://schemas.microsoft.com/office/drawing/2014/main" id="{F5D3EAC9-7BCC-D941-B2DE-924BB58E66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767" y="2104123"/>
            <a:ext cx="328075" cy="328075"/>
          </a:xfrm>
          <a:prstGeom prst="rect">
            <a:avLst/>
          </a:prstGeom>
        </p:spPr>
      </p:pic>
      <p:sp>
        <p:nvSpPr>
          <p:cNvPr id="53" name="Rectangle 52">
            <a:extLst>
              <a:ext uri="{FF2B5EF4-FFF2-40B4-BE49-F238E27FC236}">
                <a16:creationId xmlns:a16="http://schemas.microsoft.com/office/drawing/2014/main" id="{1F278302-448C-FE4E-A9C3-19500EFCD5C4}"/>
              </a:ext>
            </a:extLst>
          </p:cNvPr>
          <p:cNvSpPr/>
          <p:nvPr/>
        </p:nvSpPr>
        <p:spPr>
          <a:xfrm>
            <a:off x="4356852" y="2104560"/>
            <a:ext cx="7365607" cy="3381840"/>
          </a:xfrm>
          <a:prstGeom prst="rect">
            <a:avLst/>
          </a:prstGeom>
          <a:noFill/>
          <a:ln w="12700">
            <a:solidFill>
              <a:srgbClr val="6CAE3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18288" algn="l"/>
            <a:r>
              <a:rPr lang="en-US" sz="1200" dirty="0">
                <a:ln w="0"/>
                <a:solidFill>
                  <a:srgbClr val="6CAE3E"/>
                </a:solidFill>
                <a:latin typeface="Arial" panose="020B0604020202020204" pitchFamily="34" charset="0"/>
                <a:cs typeface="Arial" panose="020B0604020202020204" pitchFamily="34" charset="0"/>
              </a:rPr>
              <a:t>VPC</a:t>
            </a:r>
          </a:p>
        </p:txBody>
      </p:sp>
      <p:sp>
        <p:nvSpPr>
          <p:cNvPr id="54" name="Rectangle 53">
            <a:extLst>
              <a:ext uri="{FF2B5EF4-FFF2-40B4-BE49-F238E27FC236}">
                <a16:creationId xmlns:a16="http://schemas.microsoft.com/office/drawing/2014/main" id="{636E9DA7-8EA6-BE4D-81A8-F60FB2935888}"/>
              </a:ext>
            </a:extLst>
          </p:cNvPr>
          <p:cNvSpPr/>
          <p:nvPr/>
        </p:nvSpPr>
        <p:spPr>
          <a:xfrm>
            <a:off x="4135292" y="1269999"/>
            <a:ext cx="7815767" cy="45929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sp>
        <p:nvSpPr>
          <p:cNvPr id="55" name="Rectangle 54">
            <a:extLst>
              <a:ext uri="{FF2B5EF4-FFF2-40B4-BE49-F238E27FC236}">
                <a16:creationId xmlns:a16="http://schemas.microsoft.com/office/drawing/2014/main" id="{0C3DAE68-3116-FD4E-8804-461463187E1C}"/>
              </a:ext>
            </a:extLst>
          </p:cNvPr>
          <p:cNvSpPr/>
          <p:nvPr/>
        </p:nvSpPr>
        <p:spPr>
          <a:xfrm>
            <a:off x="4722312" y="1601739"/>
            <a:ext cx="6627366" cy="407944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p:txBody>
      </p:sp>
      <p:sp>
        <p:nvSpPr>
          <p:cNvPr id="56" name="TextBox 55">
            <a:extLst>
              <a:ext uri="{FF2B5EF4-FFF2-40B4-BE49-F238E27FC236}">
                <a16:creationId xmlns:a16="http://schemas.microsoft.com/office/drawing/2014/main" id="{503F1335-40EC-FA4A-A120-6A4040BA8622}"/>
              </a:ext>
            </a:extLst>
          </p:cNvPr>
          <p:cNvSpPr txBox="1"/>
          <p:nvPr/>
        </p:nvSpPr>
        <p:spPr>
          <a:xfrm>
            <a:off x="7055010" y="5079249"/>
            <a:ext cx="2006600" cy="261610"/>
          </a:xfrm>
          <a:prstGeom prst="rect">
            <a:avLst/>
          </a:prstGeom>
          <a:noFill/>
        </p:spPr>
        <p:txBody>
          <a:bodyPr wrap="square" rtlCol="0">
            <a:spAutoFit/>
          </a:bodyPr>
          <a:lstStyle/>
          <a:p>
            <a:pPr algn="ctr"/>
            <a:r>
              <a:rPr lang="en-US" sz="1100" dirty="0">
                <a:solidFill>
                  <a:srgbClr val="6CAE3E"/>
                </a:solidFill>
                <a:latin typeface="Arial" panose="020B0604020202020204" pitchFamily="34" charset="0"/>
                <a:cs typeface="Arial" panose="020B0604020202020204" pitchFamily="34" charset="0"/>
              </a:rPr>
              <a:t>10.0.0.0/16</a:t>
            </a:r>
          </a:p>
        </p:txBody>
      </p:sp>
      <p:sp>
        <p:nvSpPr>
          <p:cNvPr id="57" name="TextBox 56">
            <a:extLst>
              <a:ext uri="{FF2B5EF4-FFF2-40B4-BE49-F238E27FC236}">
                <a16:creationId xmlns:a16="http://schemas.microsoft.com/office/drawing/2014/main" id="{3A3B00BD-4F6B-AF42-8A10-1B3B620FC76D}"/>
              </a:ext>
            </a:extLst>
          </p:cNvPr>
          <p:cNvSpPr txBox="1"/>
          <p:nvPr/>
        </p:nvSpPr>
        <p:spPr>
          <a:xfrm>
            <a:off x="7055010" y="4655162"/>
            <a:ext cx="2006600" cy="261610"/>
          </a:xfrm>
          <a:prstGeom prst="rect">
            <a:avLst/>
          </a:prstGeom>
          <a:noFill/>
        </p:spPr>
        <p:txBody>
          <a:bodyPr wrap="square" rtlCol="0">
            <a:spAutoFit/>
          </a:bodyPr>
          <a:lstStyle/>
          <a:p>
            <a:pPr algn="ctr"/>
            <a:r>
              <a:rPr lang="en-US" sz="1100" dirty="0">
                <a:solidFill>
                  <a:srgbClr val="6CAE3E"/>
                </a:solidFill>
                <a:latin typeface="Arial" panose="020B0604020202020204" pitchFamily="34" charset="0"/>
                <a:cs typeface="Arial" panose="020B0604020202020204" pitchFamily="34" charset="0"/>
              </a:rPr>
              <a:t>10.0.0.0/19</a:t>
            </a:r>
          </a:p>
        </p:txBody>
      </p:sp>
      <p:pic>
        <p:nvPicPr>
          <p:cNvPr id="58" name="Graphic 57">
            <a:extLst>
              <a:ext uri="{FF2B5EF4-FFF2-40B4-BE49-F238E27FC236}">
                <a16:creationId xmlns:a16="http://schemas.microsoft.com/office/drawing/2014/main" id="{2A0D6E85-4CBA-2F41-B6DA-02985DD09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00539" y="3816579"/>
            <a:ext cx="469900" cy="469900"/>
          </a:xfrm>
          <a:prstGeom prst="rect">
            <a:avLst/>
          </a:prstGeom>
        </p:spPr>
      </p:pic>
      <p:pic>
        <p:nvPicPr>
          <p:cNvPr id="59" name="Graphic 58">
            <a:extLst>
              <a:ext uri="{FF2B5EF4-FFF2-40B4-BE49-F238E27FC236}">
                <a16:creationId xmlns:a16="http://schemas.microsoft.com/office/drawing/2014/main" id="{DEA1DA0D-A07C-E441-9D9B-EF47B8890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1239" y="2766400"/>
            <a:ext cx="469900" cy="469900"/>
          </a:xfrm>
          <a:prstGeom prst="rect">
            <a:avLst/>
          </a:prstGeom>
        </p:spPr>
      </p:pic>
      <p:pic>
        <p:nvPicPr>
          <p:cNvPr id="60" name="Graphic 59">
            <a:extLst>
              <a:ext uri="{FF2B5EF4-FFF2-40B4-BE49-F238E27FC236}">
                <a16:creationId xmlns:a16="http://schemas.microsoft.com/office/drawing/2014/main" id="{0F759146-6160-B64F-B65C-34F0BF508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0339" y="3816579"/>
            <a:ext cx="469900" cy="469900"/>
          </a:xfrm>
          <a:prstGeom prst="rect">
            <a:avLst/>
          </a:prstGeom>
        </p:spPr>
      </p:pic>
      <p:sp>
        <p:nvSpPr>
          <p:cNvPr id="61" name="TextBox 60">
            <a:extLst>
              <a:ext uri="{FF2B5EF4-FFF2-40B4-BE49-F238E27FC236}">
                <a16:creationId xmlns:a16="http://schemas.microsoft.com/office/drawing/2014/main" id="{E421719B-3ED5-174B-8E69-9B6BE984856A}"/>
              </a:ext>
            </a:extLst>
          </p:cNvPr>
          <p:cNvSpPr txBox="1"/>
          <p:nvPr/>
        </p:nvSpPr>
        <p:spPr>
          <a:xfrm>
            <a:off x="7141654" y="2345567"/>
            <a:ext cx="1769070"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Internet gateway</a:t>
            </a:r>
          </a:p>
        </p:txBody>
      </p:sp>
      <p:sp>
        <p:nvSpPr>
          <p:cNvPr id="63" name="TextBox 62">
            <a:extLst>
              <a:ext uri="{FF2B5EF4-FFF2-40B4-BE49-F238E27FC236}">
                <a16:creationId xmlns:a16="http://schemas.microsoft.com/office/drawing/2014/main" id="{E5343EBC-6AF7-9649-9116-E5A05F37616E}"/>
              </a:ext>
            </a:extLst>
          </p:cNvPr>
          <p:cNvSpPr txBox="1"/>
          <p:nvPr/>
        </p:nvSpPr>
        <p:spPr>
          <a:xfrm>
            <a:off x="7141654" y="3227519"/>
            <a:ext cx="1769070"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Chef Automate</a:t>
            </a:r>
          </a:p>
        </p:txBody>
      </p:sp>
      <p:sp>
        <p:nvSpPr>
          <p:cNvPr id="64" name="TextBox 63">
            <a:extLst>
              <a:ext uri="{FF2B5EF4-FFF2-40B4-BE49-F238E27FC236}">
                <a16:creationId xmlns:a16="http://schemas.microsoft.com/office/drawing/2014/main" id="{F8DCE0FF-372D-284C-BBC8-65171BD69F09}"/>
              </a:ext>
            </a:extLst>
          </p:cNvPr>
          <p:cNvSpPr txBox="1"/>
          <p:nvPr/>
        </p:nvSpPr>
        <p:spPr>
          <a:xfrm>
            <a:off x="5350954" y="4341118"/>
            <a:ext cx="1769070" cy="430887"/>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Chef workstation </a:t>
            </a:r>
            <a:br>
              <a:rPr lang="en-US" sz="1100" dirty="0">
                <a:solidFill>
                  <a:schemeClr val="bg1"/>
                </a:solidFill>
                <a:latin typeface="Arial" panose="020B0604020202020204" pitchFamily="34" charset="0"/>
                <a:cs typeface="Arial" panose="020B0604020202020204" pitchFamily="34" charset="0"/>
              </a:rPr>
            </a:br>
            <a:r>
              <a:rPr lang="en-US" sz="1100" dirty="0">
                <a:solidFill>
                  <a:schemeClr val="bg1"/>
                </a:solidFill>
                <a:latin typeface="Arial" panose="020B0604020202020204" pitchFamily="34" charset="0"/>
                <a:cs typeface="Arial" panose="020B0604020202020204" pitchFamily="34" charset="0"/>
              </a:rPr>
              <a:t>(local Chef repo)</a:t>
            </a:r>
          </a:p>
        </p:txBody>
      </p:sp>
      <p:sp>
        <p:nvSpPr>
          <p:cNvPr id="65" name="TextBox 64">
            <a:extLst>
              <a:ext uri="{FF2B5EF4-FFF2-40B4-BE49-F238E27FC236}">
                <a16:creationId xmlns:a16="http://schemas.microsoft.com/office/drawing/2014/main" id="{42664E99-01C3-9644-BFBA-4C07DBFB3BEB}"/>
              </a:ext>
            </a:extLst>
          </p:cNvPr>
          <p:cNvSpPr txBox="1"/>
          <p:nvPr/>
        </p:nvSpPr>
        <p:spPr>
          <a:xfrm>
            <a:off x="8830754" y="4341118"/>
            <a:ext cx="1769070"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Chef node</a:t>
            </a:r>
          </a:p>
        </p:txBody>
      </p:sp>
      <p:sp>
        <p:nvSpPr>
          <p:cNvPr id="66" name="Rectangle 65">
            <a:extLst>
              <a:ext uri="{FF2B5EF4-FFF2-40B4-BE49-F238E27FC236}">
                <a16:creationId xmlns:a16="http://schemas.microsoft.com/office/drawing/2014/main" id="{B29DA6D9-56AB-EE4E-89FA-5D67A71F0EA8}"/>
              </a:ext>
            </a:extLst>
          </p:cNvPr>
          <p:cNvSpPr/>
          <p:nvPr/>
        </p:nvSpPr>
        <p:spPr>
          <a:xfrm>
            <a:off x="7377390" y="1597743"/>
            <a:ext cx="1297599" cy="276999"/>
          </a:xfrm>
          <a:prstGeom prst="rect">
            <a:avLst/>
          </a:prstGeom>
        </p:spPr>
        <p:txBody>
          <a:bodyPr wrap="none">
            <a:spAutoFit/>
          </a:bodyPr>
          <a:lstStyle/>
          <a:p>
            <a:pPr algn="ctr"/>
            <a:r>
              <a:rPr lang="en-US" sz="1200" dirty="0">
                <a:solidFill>
                  <a:srgbClr val="5B9CD5"/>
                </a:solidFill>
                <a:latin typeface="Arial" panose="020B0604020202020204" pitchFamily="34" charset="0"/>
                <a:cs typeface="Arial" panose="020B0604020202020204" pitchFamily="34" charset="0"/>
              </a:rPr>
              <a:t>Availability Zone</a:t>
            </a:r>
          </a:p>
        </p:txBody>
      </p:sp>
      <p:sp>
        <p:nvSpPr>
          <p:cNvPr id="67" name="TextBox 66">
            <a:extLst>
              <a:ext uri="{FF2B5EF4-FFF2-40B4-BE49-F238E27FC236}">
                <a16:creationId xmlns:a16="http://schemas.microsoft.com/office/drawing/2014/main" id="{958A7C03-788D-8E49-A5B3-72A06FF697BE}"/>
              </a:ext>
            </a:extLst>
          </p:cNvPr>
          <p:cNvSpPr txBox="1"/>
          <p:nvPr/>
        </p:nvSpPr>
        <p:spPr>
          <a:xfrm>
            <a:off x="5091730" y="2689761"/>
            <a:ext cx="1323754" cy="276999"/>
          </a:xfrm>
          <a:prstGeom prst="rect">
            <a:avLst/>
          </a:prstGeom>
          <a:noFill/>
        </p:spPr>
        <p:txBody>
          <a:bodyPr wrap="square" rtlCol="0">
            <a:spAutoFit/>
          </a:bodyPr>
          <a:lstStyle/>
          <a:p>
            <a:pPr marL="91440"/>
            <a:r>
              <a:rPr lang="en-US" sz="1200" dirty="0">
                <a:ln w="0"/>
                <a:solidFill>
                  <a:srgbClr val="6CAE3E"/>
                </a:solidFill>
                <a:latin typeface="Arial" panose="020B0604020202020204" pitchFamily="34" charset="0"/>
                <a:cs typeface="Arial" panose="020B0604020202020204" pitchFamily="34" charset="0"/>
              </a:rPr>
              <a:t>Public subnet</a:t>
            </a:r>
          </a:p>
        </p:txBody>
      </p:sp>
      <p:pic>
        <p:nvPicPr>
          <p:cNvPr id="69" name="Graphic 68">
            <a:extLst>
              <a:ext uri="{FF2B5EF4-FFF2-40B4-BE49-F238E27FC236}">
                <a16:creationId xmlns:a16="http://schemas.microsoft.com/office/drawing/2014/main" id="{59D47D31-C940-9243-9356-5A5B03F086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1166" y="1269999"/>
            <a:ext cx="381000" cy="381000"/>
          </a:xfrm>
          <a:prstGeom prst="rect">
            <a:avLst/>
          </a:prstGeom>
        </p:spPr>
      </p:pic>
      <p:pic>
        <p:nvPicPr>
          <p:cNvPr id="70" name="Graphic 69">
            <a:extLst>
              <a:ext uri="{FF2B5EF4-FFF2-40B4-BE49-F238E27FC236}">
                <a16:creationId xmlns:a16="http://schemas.microsoft.com/office/drawing/2014/main" id="{92752197-A459-D346-AB1E-9532CF9BEB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0450" y="2673458"/>
            <a:ext cx="381000" cy="381000"/>
          </a:xfrm>
          <a:prstGeom prst="rect">
            <a:avLst/>
          </a:prstGeom>
        </p:spPr>
      </p:pic>
      <p:pic>
        <p:nvPicPr>
          <p:cNvPr id="71" name="Graphic 70">
            <a:extLst>
              <a:ext uri="{FF2B5EF4-FFF2-40B4-BE49-F238E27FC236}">
                <a16:creationId xmlns:a16="http://schemas.microsoft.com/office/drawing/2014/main" id="{4C7502D1-F1AA-BE47-AB68-4953F6ECCF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52901" y="2100491"/>
            <a:ext cx="381000" cy="381000"/>
          </a:xfrm>
          <a:prstGeom prst="rect">
            <a:avLst/>
          </a:prstGeom>
        </p:spPr>
      </p:pic>
      <p:sp>
        <p:nvSpPr>
          <p:cNvPr id="2" name="Oval 1">
            <a:extLst>
              <a:ext uri="{FF2B5EF4-FFF2-40B4-BE49-F238E27FC236}">
                <a16:creationId xmlns:a16="http://schemas.microsoft.com/office/drawing/2014/main" id="{5813A1D5-CDA6-404B-99FD-FA2C78577062}"/>
              </a:ext>
            </a:extLst>
          </p:cNvPr>
          <p:cNvSpPr/>
          <p:nvPr/>
        </p:nvSpPr>
        <p:spPr>
          <a:xfrm>
            <a:off x="7789587" y="1866116"/>
            <a:ext cx="469900" cy="469900"/>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6750C5FE-020A-BF4F-B3E8-0145F8C0FF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1239" y="1865541"/>
            <a:ext cx="469900" cy="469900"/>
          </a:xfrm>
          <a:prstGeom prst="rect">
            <a:avLst/>
          </a:prstGeom>
        </p:spPr>
      </p:pic>
    </p:spTree>
    <p:extLst>
      <p:ext uri="{BB962C8B-B14F-4D97-AF65-F5344CB8AC3E}">
        <p14:creationId xmlns:p14="http://schemas.microsoft.com/office/powerpoint/2010/main" val="1517619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21</a:t>
            </a:fld>
            <a:endParaRPr lang="en-US" altLang="en-US" dirty="0">
              <a:solidFill>
                <a:schemeClr val="bg1"/>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0943" y="1837392"/>
            <a:ext cx="3602396" cy="3584953"/>
          </a:xfrm>
        </p:spPr>
        <p:txBody>
          <a:bodyPr/>
          <a:lstStyle/>
          <a:p>
            <a:pPr eaLnBrk="1" hangingPunct="1">
              <a:lnSpc>
                <a:spcPct val="100000"/>
              </a:lnSpc>
            </a:pPr>
            <a:r>
              <a:rPr lang="en-US" altLang="en-US" sz="1800" dirty="0">
                <a:solidFill>
                  <a:srgbClr val="00A1C9"/>
                </a:solidFill>
                <a:hlinkClick r:id="rId2" action="ppaction://hlinksldjump">
                  <a:extLst>
                    <a:ext uri="{A12FA001-AC4F-418D-AE19-62706E023703}">
                      <ahyp:hlinkClr xmlns:ahyp="http://schemas.microsoft.com/office/drawing/2018/hyperlinkcolor" val="tx"/>
                    </a:ext>
                  </a:extLst>
                </a:hlinkClick>
              </a:rPr>
              <a:t>General Resources</a:t>
            </a:r>
            <a:endParaRPr lang="en-US" altLang="en-US" sz="1800" dirty="0">
              <a:solidFill>
                <a:srgbClr val="0563C1"/>
              </a:solidFill>
              <a:hlinkClick r:id="rId3" action="ppaction://hlinksldjump">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3" action="ppaction://hlinksldjump">
                  <a:extLst>
                    <a:ext uri="{A12FA001-AC4F-418D-AE19-62706E023703}">
                      <ahyp:hlinkClr xmlns:ahyp="http://schemas.microsoft.com/office/drawing/2018/hyperlinkcolor" val="tx"/>
                    </a:ext>
                  </a:extLst>
                </a:hlinkClick>
              </a:rPr>
              <a:t>Analytics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4" action="ppaction://hlinksldjump">
                  <a:extLst>
                    <a:ext uri="{A12FA001-AC4F-418D-AE19-62706E023703}">
                      <ahyp:hlinkClr xmlns:ahyp="http://schemas.microsoft.com/office/drawing/2018/hyperlinkcolor" val="tx"/>
                    </a:ext>
                  </a:extLst>
                </a:hlinkClick>
              </a:rPr>
              <a:t>Application Integration</a:t>
            </a:r>
            <a:endParaRPr lang="en-US" altLang="en-US" sz="1800" dirty="0">
              <a:solidFill>
                <a:srgbClr val="00A1C9"/>
              </a:solidFill>
            </a:endParaRPr>
          </a:p>
          <a:p>
            <a:pPr eaLnBrk="1" hangingPunct="1">
              <a:lnSpc>
                <a:spcPct val="100000"/>
              </a:lnSpc>
            </a:pPr>
            <a:r>
              <a:rPr lang="en-US" altLang="en-US" sz="1800" dirty="0">
                <a:solidFill>
                  <a:srgbClr val="00A1C9"/>
                </a:solidFill>
                <a:hlinkClick r:id="rId5" action="ppaction://hlinksldjump">
                  <a:extLst>
                    <a:ext uri="{A12FA001-AC4F-418D-AE19-62706E023703}">
                      <ahyp:hlinkClr xmlns:ahyp="http://schemas.microsoft.com/office/drawing/2018/hyperlinkcolor" val="tx"/>
                    </a:ext>
                  </a:extLst>
                </a:hlinkClick>
              </a:rPr>
              <a:t>AWS Cost Management</a:t>
            </a:r>
            <a:endParaRPr lang="en-US" altLang="en-US" sz="1800" dirty="0">
              <a:solidFill>
                <a:srgbClr val="00A1C9"/>
              </a:solidFill>
            </a:endParaRPr>
          </a:p>
          <a:p>
            <a:pPr eaLnBrk="1" hangingPunct="1">
              <a:lnSpc>
                <a:spcPct val="100000"/>
              </a:lnSpc>
            </a:pPr>
            <a:r>
              <a:rPr lang="en-US" altLang="en-US" sz="1800" dirty="0">
                <a:solidFill>
                  <a:srgbClr val="00A1C9"/>
                </a:solidFill>
                <a:hlinkClick r:id="rId6" action="ppaction://hlinksldjump">
                  <a:extLst>
                    <a:ext uri="{A12FA001-AC4F-418D-AE19-62706E023703}">
                      <ahyp:hlinkClr xmlns:ahyp="http://schemas.microsoft.com/office/drawing/2018/hyperlinkcolor" val="tx"/>
                    </a:ext>
                  </a:extLst>
                </a:hlinkClick>
              </a:rPr>
              <a:t>Blockchain</a:t>
            </a:r>
          </a:p>
          <a:p>
            <a:pPr eaLnBrk="1" hangingPunct="1">
              <a:lnSpc>
                <a:spcPct val="100000"/>
              </a:lnSpc>
            </a:pPr>
            <a:r>
              <a:rPr lang="en-US" altLang="en-US" sz="1800" dirty="0">
                <a:solidFill>
                  <a:srgbClr val="00A1C9"/>
                </a:solidFill>
                <a:hlinkClick r:id="rId6" action="ppaction://hlinksldjump">
                  <a:extLst>
                    <a:ext uri="{A12FA001-AC4F-418D-AE19-62706E023703}">
                      <ahyp:hlinkClr xmlns:ahyp="http://schemas.microsoft.com/office/drawing/2018/hyperlinkcolor" val="tx"/>
                    </a:ext>
                  </a:extLst>
                </a:hlinkClick>
              </a:rPr>
              <a:t>Business Applications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7" action="ppaction://hlinksldjump">
                  <a:extLst>
                    <a:ext uri="{A12FA001-AC4F-418D-AE19-62706E023703}">
                      <ahyp:hlinkClr xmlns:ahyp="http://schemas.microsoft.com/office/drawing/2018/hyperlinkcolor" val="tx"/>
                    </a:ext>
                  </a:extLst>
                </a:hlinkClick>
              </a:rPr>
              <a:t>Compute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rPr>
              <a:t>Contact Center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9" action="ppaction://hlinksldjump">
                  <a:extLst>
                    <a:ext uri="{A12FA001-AC4F-418D-AE19-62706E023703}">
                      <ahyp:hlinkClr xmlns:ahyp="http://schemas.microsoft.com/office/drawing/2018/hyperlinkcolor" val="tx"/>
                    </a:ext>
                  </a:extLst>
                </a:hlinkClick>
              </a:rPr>
              <a:t>Containers</a:t>
            </a:r>
          </a:p>
          <a:p>
            <a:pPr eaLnBrk="1" hangingPunct="1">
              <a:lnSpc>
                <a:spcPct val="100000"/>
              </a:lnSpc>
            </a:pPr>
            <a:r>
              <a:rPr lang="en-US" altLang="en-US" sz="1800" dirty="0">
                <a:solidFill>
                  <a:srgbClr val="00A1C9"/>
                </a:solidFill>
                <a:hlinkClick r:id="rId10" action="ppaction://hlinksldjump">
                  <a:extLst>
                    <a:ext uri="{A12FA001-AC4F-418D-AE19-62706E023703}">
                      <ahyp:hlinkClr xmlns:ahyp="http://schemas.microsoft.com/office/drawing/2018/hyperlinkcolor" val="tx"/>
                    </a:ext>
                  </a:extLst>
                </a:hlinkClick>
              </a:rPr>
              <a:t>Customer Enablement</a:t>
            </a:r>
            <a:endParaRPr lang="en-US" altLang="en-US" sz="1800" dirty="0">
              <a:solidFill>
                <a:srgbClr val="00A1C9"/>
              </a:solidFill>
            </a:endParaRP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chemeClr val="bg1"/>
                </a:solidFill>
                <a:latin typeface="Arial" panose="020B0604020202020204" pitchFamily="34" charset="0"/>
              </a:rPr>
              <a:pPr fontAlgn="base">
                <a:spcBef>
                  <a:spcPct val="0"/>
                </a:spcBef>
                <a:spcAft>
                  <a:spcPct val="0"/>
                </a:spcAft>
              </a:pPr>
              <a:t>22</a:t>
            </a:fld>
            <a:endParaRPr lang="en-US" altLang="en-US" dirty="0">
              <a:solidFill>
                <a:schemeClr val="bg1"/>
              </a:solidFill>
              <a:latin typeface="Arial" panose="020B0604020202020204" pitchFamily="34" charset="0"/>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802" y="1837392"/>
            <a:ext cx="3602396" cy="3584953"/>
          </a:xfrm>
        </p:spPr>
        <p:txBody>
          <a:bodyPr/>
          <a:lstStyle/>
          <a:p>
            <a:pPr eaLnBrk="1" hangingPunct="1">
              <a:lnSpc>
                <a:spcPct val="100000"/>
              </a:lnSpc>
            </a:pPr>
            <a:r>
              <a:rPr lang="en-US" altLang="en-US" sz="1800" dirty="0">
                <a:solidFill>
                  <a:srgbClr val="00A1C9"/>
                </a:solidFill>
                <a:hlinkClick r:id="rId10" action="ppaction://hlinksldjump">
                  <a:extLst>
                    <a:ext uri="{A12FA001-AC4F-418D-AE19-62706E023703}">
                      <ahyp:hlinkClr xmlns:ahyp="http://schemas.microsoft.com/office/drawing/2018/hyperlinkcolor" val="tx"/>
                    </a:ext>
                  </a:extLst>
                </a:hlinkClick>
              </a:rPr>
              <a:t>Database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1" action="ppaction://hlinksldjump">
                  <a:extLst>
                    <a:ext uri="{A12FA001-AC4F-418D-AE19-62706E023703}">
                      <ahyp:hlinkClr xmlns:ahyp="http://schemas.microsoft.com/office/drawing/2018/hyperlinkcolor" val="tx"/>
                    </a:ext>
                  </a:extLst>
                </a:hlinkClick>
              </a:rPr>
              <a:t>Developer Tools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2" action="ppaction://hlinksldjump">
                  <a:extLst>
                    <a:ext uri="{A12FA001-AC4F-418D-AE19-62706E023703}">
                      <ahyp:hlinkClr xmlns:ahyp="http://schemas.microsoft.com/office/drawing/2018/hyperlinkcolor" val="tx"/>
                    </a:ext>
                  </a:extLst>
                </a:hlinkClick>
              </a:rPr>
              <a:t>End User Computing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3" action="ppaction://hlinksldjump">
                  <a:extLst>
                    <a:ext uri="{A12FA001-AC4F-418D-AE19-62706E023703}">
                      <ahyp:hlinkClr xmlns:ahyp="http://schemas.microsoft.com/office/drawing/2018/hyperlinkcolor" val="tx"/>
                    </a:ext>
                  </a:extLst>
                </a:hlinkClick>
              </a:rPr>
              <a:t>Front-End Web &amp; Mobile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4" action="ppaction://hlinksldjump">
                  <a:extLst>
                    <a:ext uri="{A12FA001-AC4F-418D-AE19-62706E023703}">
                      <ahyp:hlinkClr xmlns:ahyp="http://schemas.microsoft.com/office/drawing/2018/hyperlinkcolor" val="tx"/>
                    </a:ext>
                  </a:extLst>
                </a:hlinkClick>
              </a:rPr>
              <a:t>Game Tech</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5" action="ppaction://hlinksldjump">
                  <a:extLst>
                    <a:ext uri="{A12FA001-AC4F-418D-AE19-62706E023703}">
                      <ahyp:hlinkClr xmlns:ahyp="http://schemas.microsoft.com/office/drawing/2018/hyperlinkcolor" val="tx"/>
                    </a:ext>
                  </a:extLst>
                </a:hlinkClick>
              </a:rPr>
              <a:t>Internet of Things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6" action="ppaction://hlinksldjump">
                  <a:extLst>
                    <a:ext uri="{A12FA001-AC4F-418D-AE19-62706E023703}">
                      <ahyp:hlinkClr xmlns:ahyp="http://schemas.microsoft.com/office/drawing/2018/hyperlinkcolor" val="tx"/>
                    </a:ext>
                  </a:extLst>
                </a:hlinkClick>
              </a:rPr>
              <a:t>Machine Learning</a:t>
            </a:r>
            <a:endParaRPr lang="en-US" altLang="en-US" sz="1800" dirty="0">
              <a:solidFill>
                <a:srgbClr val="00A1C9"/>
              </a:solidFill>
            </a:endParaRPr>
          </a:p>
          <a:p>
            <a:pPr eaLnBrk="1" hangingPunct="1">
              <a:lnSpc>
                <a:spcPct val="100000"/>
              </a:lnSpc>
            </a:pPr>
            <a:r>
              <a:rPr lang="en-US" altLang="en-US" sz="1800" dirty="0">
                <a:solidFill>
                  <a:srgbClr val="00A1C9"/>
                </a:solidFill>
                <a:hlinkClick r:id="" action="ppaction://noaction">
                  <a:extLst>
                    <a:ext uri="{A12FA001-AC4F-418D-AE19-62706E023703}">
                      <ahyp:hlinkClr xmlns:ahyp="http://schemas.microsoft.com/office/drawing/2018/hyperlinkcolor" val="tx"/>
                    </a:ext>
                  </a:extLst>
                </a:hlinkClick>
              </a:rPr>
              <a:t>Management &amp; Governance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 action="ppaction://noaction">
                  <a:extLst>
                    <a:ext uri="{A12FA001-AC4F-418D-AE19-62706E023703}">
                      <ahyp:hlinkClr xmlns:ahyp="http://schemas.microsoft.com/office/drawing/2018/hyperlinkcolor" val="tx"/>
                    </a:ext>
                  </a:extLst>
                </a:hlinkClick>
              </a:rPr>
              <a:t>Media Services</a:t>
            </a: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793" y="1837392"/>
            <a:ext cx="3602396" cy="3584953"/>
          </a:xfrm>
        </p:spPr>
        <p:txBody>
          <a:bodyPr/>
          <a:lstStyle/>
          <a:p>
            <a:pPr eaLnBrk="1" hangingPunct="1">
              <a:lnSpc>
                <a:spcPct val="100000"/>
              </a:lnSpc>
            </a:pPr>
            <a:r>
              <a:rPr lang="en-US" altLang="en-US" sz="1800" dirty="0">
                <a:solidFill>
                  <a:srgbClr val="00A1C9"/>
                </a:solidFill>
                <a:hlinkClick r:id="" action="ppaction://noaction">
                  <a:extLst>
                    <a:ext uri="{A12FA001-AC4F-418D-AE19-62706E023703}">
                      <ahyp:hlinkClr xmlns:ahyp="http://schemas.microsoft.com/office/drawing/2018/hyperlinkcolor" val="tx"/>
                    </a:ext>
                  </a:extLst>
                </a:hlinkClick>
              </a:rPr>
              <a:t>Migration &amp; Transfer</a:t>
            </a:r>
            <a:endParaRPr lang="en-US" altLang="en-US" sz="1800" dirty="0">
              <a:solidFill>
                <a:srgbClr val="00A1C9"/>
              </a:solidFill>
            </a:endParaRPr>
          </a:p>
          <a:p>
            <a:pPr eaLnBrk="1" hangingPunct="1">
              <a:lnSpc>
                <a:spcPct val="100000"/>
              </a:lnSpc>
            </a:pPr>
            <a:r>
              <a:rPr lang="en-US" altLang="en-US" sz="1800" dirty="0">
                <a:solidFill>
                  <a:srgbClr val="00A1C9"/>
                </a:solidFill>
                <a:hlinkClick r:id="" action="ppaction://noaction">
                  <a:extLst>
                    <a:ext uri="{A12FA001-AC4F-418D-AE19-62706E023703}">
                      <ahyp:hlinkClr xmlns:ahyp="http://schemas.microsoft.com/office/drawing/2018/hyperlinkcolor" val="tx"/>
                    </a:ext>
                  </a:extLst>
                </a:hlinkClick>
              </a:rPr>
              <a:t>Networking &amp; Content Delivery</a:t>
            </a:r>
            <a:endParaRPr lang="en-US" altLang="en-US" sz="1800" dirty="0">
              <a:solidFill>
                <a:srgbClr val="00A1C9"/>
              </a:solidFill>
            </a:endParaRPr>
          </a:p>
          <a:p>
            <a:pPr eaLnBrk="1" hangingPunct="1">
              <a:lnSpc>
                <a:spcPct val="100000"/>
              </a:lnSpc>
            </a:pPr>
            <a:r>
              <a:rPr lang="en-US" altLang="en-US" sz="1800" dirty="0">
                <a:solidFill>
                  <a:srgbClr val="00A1C9"/>
                </a:solidFill>
                <a:hlinkClick r:id="" action="ppaction://noaction">
                  <a:extLst>
                    <a:ext uri="{A12FA001-AC4F-418D-AE19-62706E023703}">
                      <ahyp:hlinkClr xmlns:ahyp="http://schemas.microsoft.com/office/drawing/2018/hyperlinkcolor" val="tx"/>
                    </a:ext>
                  </a:extLst>
                </a:hlinkClick>
              </a:rPr>
              <a:t>Quantum Technologies</a:t>
            </a:r>
          </a:p>
          <a:p>
            <a:pPr eaLnBrk="1" hangingPunct="1">
              <a:lnSpc>
                <a:spcPct val="100000"/>
              </a:lnSpc>
            </a:pPr>
            <a:r>
              <a:rPr lang="en-US" altLang="en-US" sz="1800" dirty="0">
                <a:solidFill>
                  <a:srgbClr val="00A1C9"/>
                </a:solidFill>
                <a:hlinkClick r:id="" action="ppaction://noaction">
                  <a:extLst>
                    <a:ext uri="{A12FA001-AC4F-418D-AE19-62706E023703}">
                      <ahyp:hlinkClr xmlns:ahyp="http://schemas.microsoft.com/office/drawing/2018/hyperlinkcolor" val="tx"/>
                    </a:ext>
                  </a:extLst>
                </a:hlinkClick>
              </a:rPr>
              <a:t>Robotics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 action="ppaction://noaction">
                  <a:extLst>
                    <a:ext uri="{A12FA001-AC4F-418D-AE19-62706E023703}">
                      <ahyp:hlinkClr xmlns:ahyp="http://schemas.microsoft.com/office/drawing/2018/hyperlinkcolor" val="tx"/>
                    </a:ext>
                  </a:extLst>
                </a:hlinkClick>
              </a:rPr>
              <a:t>Satellite</a:t>
            </a:r>
            <a:endParaRPr lang="en-US" altLang="en-US" sz="1800" dirty="0">
              <a:solidFill>
                <a:srgbClr val="00A1C9"/>
              </a:solidFill>
            </a:endParaRPr>
          </a:p>
          <a:p>
            <a:pPr eaLnBrk="1" hangingPunct="1">
              <a:lnSpc>
                <a:spcPct val="100000"/>
              </a:lnSpc>
            </a:pPr>
            <a:r>
              <a:rPr lang="en-US" altLang="en-US" sz="1800" dirty="0">
                <a:solidFill>
                  <a:srgbClr val="00A1C9"/>
                </a:solidFill>
                <a:hlinkClick r:id="" action="ppaction://noaction">
                  <a:extLst>
                    <a:ext uri="{A12FA001-AC4F-418D-AE19-62706E023703}">
                      <ahyp:hlinkClr xmlns:ahyp="http://schemas.microsoft.com/office/drawing/2018/hyperlinkcolor" val="tx"/>
                    </a:ext>
                  </a:extLst>
                </a:hlinkClick>
              </a:rPr>
              <a:t>Security, Identity, &amp; Compliance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 action="ppaction://noaction">
                  <a:extLst>
                    <a:ext uri="{A12FA001-AC4F-418D-AE19-62706E023703}">
                      <ahyp:hlinkClr xmlns:ahyp="http://schemas.microsoft.com/office/drawing/2018/hyperlinkcolor" val="tx"/>
                    </a:ext>
                  </a:extLst>
                </a:hlinkClick>
              </a:rPr>
              <a:t>Serverless</a:t>
            </a:r>
            <a:endParaRPr lang="en-US" altLang="en-US" sz="1800" dirty="0">
              <a:solidFill>
                <a:srgbClr val="00A1C9"/>
              </a:solidFill>
            </a:endParaRPr>
          </a:p>
          <a:p>
            <a:pPr eaLnBrk="1" hangingPunct="1">
              <a:lnSpc>
                <a:spcPct val="100000"/>
              </a:lnSpc>
            </a:pPr>
            <a:r>
              <a:rPr lang="en-US" altLang="en-US" sz="1800" dirty="0">
                <a:solidFill>
                  <a:srgbClr val="00A1C9"/>
                </a:solidFill>
                <a:hlinkClick r:id="" action="ppaction://noaction">
                  <a:extLst>
                    <a:ext uri="{A12FA001-AC4F-418D-AE19-62706E023703}">
                      <ahyp:hlinkClr xmlns:ahyp="http://schemas.microsoft.com/office/drawing/2018/hyperlinkcolor" val="tx"/>
                    </a:ext>
                  </a:extLst>
                </a:hlinkClick>
              </a:rPr>
              <a:t>Storage</a:t>
            </a:r>
            <a:endParaRPr lang="en-US" altLang="en-US" sz="1800" dirty="0">
              <a:solidFill>
                <a:srgbClr val="00A1C9"/>
              </a:solidFill>
            </a:endParaRPr>
          </a:p>
          <a:p>
            <a:pPr eaLnBrk="1" hangingPunct="1">
              <a:lnSpc>
                <a:spcPct val="100000"/>
              </a:lnSpc>
            </a:pPr>
            <a:r>
              <a:rPr lang="en-US" altLang="en-US" sz="1800" dirty="0">
                <a:solidFill>
                  <a:srgbClr val="00A1C9"/>
                </a:solidFill>
                <a:hlinkClick r:id="" action="ppaction://noaction">
                  <a:extLst>
                    <a:ext uri="{A12FA001-AC4F-418D-AE19-62706E023703}">
                      <ahyp:hlinkClr xmlns:ahyp="http://schemas.microsoft.com/office/drawing/2018/hyperlinkcolor" val="tx"/>
                    </a:ext>
                  </a:extLst>
                </a:hlinkClick>
              </a:rPr>
              <a:t>VR &amp; AR</a:t>
            </a:r>
            <a:endParaRPr lang="en-US" altLang="en-US" sz="1800" dirty="0">
              <a:solidFill>
                <a:srgbClr val="00A1C9"/>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p:txBody>
          <a:bodyPr/>
          <a:lstStyle/>
          <a:p>
            <a:pPr eaLnBrk="1" hangingPunct="1"/>
            <a:r>
              <a:rPr lang="en-US" altLang="en-US" i="1" dirty="0"/>
              <a:t>Click a category to jump to slide (must be in Presentation mode)</a:t>
            </a:r>
          </a:p>
        </p:txBody>
      </p:sp>
    </p:spTree>
    <p:extLst>
      <p:ext uri="{BB962C8B-B14F-4D97-AF65-F5344CB8AC3E}">
        <p14:creationId xmlns:p14="http://schemas.microsoft.com/office/powerpoint/2010/main" val="620417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1757362"/>
            <a:ext cx="9650116" cy="2595563"/>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chemeClr val="bg1"/>
                </a:solidFill>
                <a:latin typeface="Arial" panose="020B0604020202020204" pitchFamily="34" charset="0"/>
              </a:rPr>
              <a:pPr fontAlgn="base">
                <a:spcBef>
                  <a:spcPct val="0"/>
                </a:spcBef>
                <a:spcAft>
                  <a:spcPct val="0"/>
                </a:spcAft>
              </a:pPr>
              <a:t>23</a:t>
            </a:fld>
            <a:endParaRPr lang="en-US"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2126591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p:txBody>
          <a:bodyPr/>
          <a:lstStyle/>
          <a:p>
            <a:pPr eaLnBrk="1" hangingPunct="1"/>
            <a:r>
              <a:rPr lang="en-US" altLang="en-US" dirty="0"/>
              <a:t>Groups – Dark Backgrounds</a:t>
            </a:r>
          </a:p>
        </p:txBody>
      </p:sp>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2022, Amazon Web Services, Inc. or its affiliates. All rights reserved.</a:t>
            </a:r>
            <a:endParaRPr lang="en-US" altLang="en-US" dirty="0">
              <a:solidFill>
                <a:schemeClr val="bg1"/>
              </a:solidFill>
              <a:latin typeface="Arial" panose="020B0604020202020204" pitchFamily="34" charset="0"/>
            </a:endParaRP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1" fontAlgn="auto" hangingPunct="1">
              <a:spcBef>
                <a:spcPts val="0"/>
              </a:spcBef>
              <a:spcAft>
                <a:spcPts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defRPr/>
            </a:pPr>
            <a:fld id="{45A1B3F3-60E0-6745-9FE6-9C4771689AE1}" type="slidenum">
              <a:rPr lang="en-US"/>
              <a:pPr fontAlgn="base">
                <a:spcBef>
                  <a:spcPct val="0"/>
                </a:spcBef>
                <a:spcAft>
                  <a:spcPct val="0"/>
                </a:spcAft>
                <a:defRPr/>
              </a:pPr>
              <a:t>24</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1/9</a:t>
            </a:r>
          </a:p>
        </p:txBody>
      </p:sp>
      <p:sp>
        <p:nvSpPr>
          <p:cNvPr id="34" name="Rectangle 33">
            <a:extLst>
              <a:ext uri="{FF2B5EF4-FFF2-40B4-BE49-F238E27FC236}">
                <a16:creationId xmlns:a16="http://schemas.microsoft.com/office/drawing/2014/main" id="{CA4988A3-8367-B54D-AB4F-0A4978BD3168}"/>
              </a:ext>
            </a:extLst>
          </p:cNvPr>
          <p:cNvSpPr/>
          <p:nvPr/>
        </p:nvSpPr>
        <p:spPr>
          <a:xfrm>
            <a:off x="2303463" y="2617791"/>
            <a:ext cx="1765300" cy="889002"/>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VPC</a:t>
            </a:r>
          </a:p>
        </p:txBody>
      </p:sp>
      <p:sp>
        <p:nvSpPr>
          <p:cNvPr id="36" name="Rectangle 35">
            <a:extLst>
              <a:ext uri="{FF2B5EF4-FFF2-40B4-BE49-F238E27FC236}">
                <a16:creationId xmlns:a16="http://schemas.microsoft.com/office/drawing/2014/main" id="{7D928095-F3A3-D547-9459-2E9E30FB6998}"/>
              </a:ext>
            </a:extLst>
          </p:cNvPr>
          <p:cNvSpPr/>
          <p:nvPr/>
        </p:nvSpPr>
        <p:spPr>
          <a:xfrm>
            <a:off x="4237197" y="261779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7" name="Rectangle 36">
            <a:extLst>
              <a:ext uri="{FF2B5EF4-FFF2-40B4-BE49-F238E27FC236}">
                <a16:creationId xmlns:a16="http://schemas.microsoft.com/office/drawing/2014/main" id="{A44F3825-172F-C84B-9C0C-FC3B6AA72957}"/>
              </a:ext>
            </a:extLst>
          </p:cNvPr>
          <p:cNvSpPr/>
          <p:nvPr/>
        </p:nvSpPr>
        <p:spPr>
          <a:xfrm>
            <a:off x="4241800" y="1520825"/>
            <a:ext cx="1765300" cy="889002"/>
          </a:xfrm>
          <a:prstGeom prst="rect">
            <a:avLst/>
          </a:prstGeom>
          <a:noFill/>
          <a:ln w="12700">
            <a:solidFill>
              <a:srgbClr val="03A0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Region</a:t>
            </a:r>
          </a:p>
        </p:txBody>
      </p:sp>
      <p:sp>
        <p:nvSpPr>
          <p:cNvPr id="38" name="Rectangle 37">
            <a:extLst>
              <a:ext uri="{FF2B5EF4-FFF2-40B4-BE49-F238E27FC236}">
                <a16:creationId xmlns:a16="http://schemas.microsoft.com/office/drawing/2014/main" id="{89D1EC98-734A-374C-97FB-0CB03D5603B7}"/>
              </a:ext>
            </a:extLst>
          </p:cNvPr>
          <p:cNvSpPr/>
          <p:nvPr/>
        </p:nvSpPr>
        <p:spPr>
          <a:xfrm>
            <a:off x="355600"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39" name="Rectangle 38">
            <a:extLst>
              <a:ext uri="{FF2B5EF4-FFF2-40B4-BE49-F238E27FC236}">
                <a16:creationId xmlns:a16="http://schemas.microsoft.com/office/drawing/2014/main" id="{F403939F-6CF8-0A4D-BDE5-CB31DD1719F2}"/>
              </a:ext>
            </a:extLst>
          </p:cNvPr>
          <p:cNvSpPr/>
          <p:nvPr/>
        </p:nvSpPr>
        <p:spPr>
          <a:xfrm>
            <a:off x="6184900" y="1525987"/>
            <a:ext cx="1765300" cy="889002"/>
          </a:xfrm>
          <a:prstGeom prst="rect">
            <a:avLst/>
          </a:prstGeom>
          <a:noFill/>
          <a:ln w="12700">
            <a:solidFill>
              <a:srgbClr val="03A0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Availability Zone</a:t>
            </a:r>
          </a:p>
        </p:txBody>
      </p:sp>
      <p:sp>
        <p:nvSpPr>
          <p:cNvPr id="40" name="Rectangle 39">
            <a:extLst>
              <a:ext uri="{FF2B5EF4-FFF2-40B4-BE49-F238E27FC236}">
                <a16:creationId xmlns:a16="http://schemas.microsoft.com/office/drawing/2014/main" id="{D82A1906-0BCE-354A-91B2-CF056386F76D}"/>
              </a:ext>
            </a:extLst>
          </p:cNvPr>
          <p:cNvSpPr/>
          <p:nvPr/>
        </p:nvSpPr>
        <p:spPr>
          <a:xfrm>
            <a:off x="8124032"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41" name="Rectangle 40">
            <a:extLst>
              <a:ext uri="{FF2B5EF4-FFF2-40B4-BE49-F238E27FC236}">
                <a16:creationId xmlns:a16="http://schemas.microsoft.com/office/drawing/2014/main" id="{42A1C499-8B46-844B-992A-2FB06DEF288B}"/>
              </a:ext>
            </a:extLst>
          </p:cNvPr>
          <p:cNvSpPr/>
          <p:nvPr/>
        </p:nvSpPr>
        <p:spPr>
          <a:xfrm>
            <a:off x="351632" y="2617792"/>
            <a:ext cx="1765300" cy="890588"/>
          </a:xfrm>
          <a:prstGeom prst="rect">
            <a:avLst/>
          </a:prstGeom>
          <a:noFill/>
          <a:ln w="12700">
            <a:solidFill>
              <a:srgbClr val="FF9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Auto Scaling group</a:t>
            </a:r>
          </a:p>
        </p:txBody>
      </p:sp>
      <p:sp>
        <p:nvSpPr>
          <p:cNvPr id="42" name="Rectangle 41">
            <a:extLst>
              <a:ext uri="{FF2B5EF4-FFF2-40B4-BE49-F238E27FC236}">
                <a16:creationId xmlns:a16="http://schemas.microsoft.com/office/drawing/2014/main" id="{150C5831-7630-EC4C-87D4-7DFD97F8D191}"/>
              </a:ext>
            </a:extLst>
          </p:cNvPr>
          <p:cNvSpPr/>
          <p:nvPr/>
        </p:nvSpPr>
        <p:spPr>
          <a:xfrm>
            <a:off x="2298700" y="4828548"/>
            <a:ext cx="1765300" cy="88900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43" name="Rectangle 42">
            <a:extLst>
              <a:ext uri="{FF2B5EF4-FFF2-40B4-BE49-F238E27FC236}">
                <a16:creationId xmlns:a16="http://schemas.microsoft.com/office/drawing/2014/main" id="{684BB95D-797A-D743-8B76-4855BDCCB779}"/>
              </a:ext>
            </a:extLst>
          </p:cNvPr>
          <p:cNvSpPr/>
          <p:nvPr/>
        </p:nvSpPr>
        <p:spPr>
          <a:xfrm>
            <a:off x="10071100"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44" name="Rectangle 43">
            <a:extLst>
              <a:ext uri="{FF2B5EF4-FFF2-40B4-BE49-F238E27FC236}">
                <a16:creationId xmlns:a16="http://schemas.microsoft.com/office/drawing/2014/main" id="{BB893F5F-2E66-A94E-8B95-3CB8735B7FE0}"/>
              </a:ext>
            </a:extLst>
          </p:cNvPr>
          <p:cNvSpPr/>
          <p:nvPr/>
        </p:nvSpPr>
        <p:spPr>
          <a:xfrm>
            <a:off x="2302668" y="3723491"/>
            <a:ext cx="1765300" cy="88899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Spot Fleet</a:t>
            </a:r>
          </a:p>
        </p:txBody>
      </p:sp>
      <p:sp>
        <p:nvSpPr>
          <p:cNvPr id="45" name="Rectangle 44">
            <a:extLst>
              <a:ext uri="{FF2B5EF4-FFF2-40B4-BE49-F238E27FC236}">
                <a16:creationId xmlns:a16="http://schemas.microsoft.com/office/drawing/2014/main" id="{48B269DE-0541-2245-AA04-79622C0B6752}"/>
              </a:ext>
            </a:extLst>
          </p:cNvPr>
          <p:cNvSpPr/>
          <p:nvPr/>
        </p:nvSpPr>
        <p:spPr>
          <a:xfrm>
            <a:off x="8128000" y="1525987"/>
            <a:ext cx="1765300" cy="889002"/>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Security group</a:t>
            </a:r>
          </a:p>
        </p:txBody>
      </p:sp>
      <p:sp>
        <p:nvSpPr>
          <p:cNvPr id="46" name="Rectangle 45">
            <a:extLst>
              <a:ext uri="{FF2B5EF4-FFF2-40B4-BE49-F238E27FC236}">
                <a16:creationId xmlns:a16="http://schemas.microsoft.com/office/drawing/2014/main" id="{DE1D7014-BE11-C843-9F72-50FC09E9753B}"/>
              </a:ext>
            </a:extLst>
          </p:cNvPr>
          <p:cNvSpPr/>
          <p:nvPr/>
        </p:nvSpPr>
        <p:spPr>
          <a:xfrm>
            <a:off x="351632" y="3721896"/>
            <a:ext cx="1765300" cy="890588"/>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FF9902"/>
                </a:solidFill>
                <a:latin typeface="Arial" panose="020B0604020202020204" pitchFamily="34" charset="0"/>
                <a:cs typeface="Arial" panose="020B0604020202020204" pitchFamily="34" charset="0"/>
              </a:rPr>
              <a:t>EC2 instance contents</a:t>
            </a:r>
          </a:p>
        </p:txBody>
      </p:sp>
      <p:sp>
        <p:nvSpPr>
          <p:cNvPr id="47" name="Rectangle 46">
            <a:extLst>
              <a:ext uri="{FF2B5EF4-FFF2-40B4-BE49-F238E27FC236}">
                <a16:creationId xmlns:a16="http://schemas.microsoft.com/office/drawing/2014/main" id="{308364C4-B1BB-2B4A-B1C1-54A382E5C580}"/>
              </a:ext>
            </a:extLst>
          </p:cNvPr>
          <p:cNvSpPr/>
          <p:nvPr/>
        </p:nvSpPr>
        <p:spPr>
          <a:xfrm>
            <a:off x="6184265" y="2617791"/>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4390256F-31D7-4547-B1D3-11A1D9DCBAA5}"/>
              </a:ext>
            </a:extLst>
          </p:cNvPr>
          <p:cNvSpPr/>
          <p:nvPr/>
        </p:nvSpPr>
        <p:spPr>
          <a:xfrm>
            <a:off x="4241800" y="4828548"/>
            <a:ext cx="1765300" cy="889002"/>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50" name="Graphic 49">
            <a:extLst>
              <a:ext uri="{FF2B5EF4-FFF2-40B4-BE49-F238E27FC236}">
                <a16:creationId xmlns:a16="http://schemas.microsoft.com/office/drawing/2014/main" id="{51695F39-87D9-8F4C-A09A-8B86BA3771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1632" y="3721895"/>
            <a:ext cx="381000" cy="381000"/>
          </a:xfrm>
          <a:prstGeom prst="rect">
            <a:avLst/>
          </a:prstGeom>
        </p:spPr>
      </p:pic>
      <p:pic>
        <p:nvPicPr>
          <p:cNvPr id="51" name="Graphic 50">
            <a:extLst>
              <a:ext uri="{FF2B5EF4-FFF2-40B4-BE49-F238E27FC236}">
                <a16:creationId xmlns:a16="http://schemas.microsoft.com/office/drawing/2014/main" id="{01D231E3-B17D-4043-9D09-824E26EB1A9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09018" y="3719999"/>
            <a:ext cx="381000" cy="381000"/>
          </a:xfrm>
          <a:prstGeom prst="rect">
            <a:avLst/>
          </a:prstGeom>
        </p:spPr>
      </p:pic>
      <p:pic>
        <p:nvPicPr>
          <p:cNvPr id="52" name="Graphic 51">
            <a:extLst>
              <a:ext uri="{FF2B5EF4-FFF2-40B4-BE49-F238E27FC236}">
                <a16:creationId xmlns:a16="http://schemas.microsoft.com/office/drawing/2014/main" id="{9F968396-667E-B748-97EC-D9CA99D3632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28000" y="2619379"/>
            <a:ext cx="381000" cy="381000"/>
          </a:xfrm>
          <a:prstGeom prst="rect">
            <a:avLst/>
          </a:prstGeom>
        </p:spPr>
      </p:pic>
      <p:sp>
        <p:nvSpPr>
          <p:cNvPr id="53" name="Rectangle 52">
            <a:extLst>
              <a:ext uri="{FF2B5EF4-FFF2-40B4-BE49-F238E27FC236}">
                <a16:creationId xmlns:a16="http://schemas.microsoft.com/office/drawing/2014/main" id="{7D357D70-CFC9-7B41-B09D-42164E89C796}"/>
              </a:ext>
            </a:extLst>
          </p:cNvPr>
          <p:cNvSpPr/>
          <p:nvPr/>
        </p:nvSpPr>
        <p:spPr>
          <a:xfrm>
            <a:off x="10068719" y="3708021"/>
            <a:ext cx="1764665" cy="898201"/>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Elastic Beanstalk container</a:t>
            </a:r>
          </a:p>
        </p:txBody>
      </p:sp>
      <p:sp>
        <p:nvSpPr>
          <p:cNvPr id="54" name="Rectangle 53">
            <a:extLst>
              <a:ext uri="{FF2B5EF4-FFF2-40B4-BE49-F238E27FC236}">
                <a16:creationId xmlns:a16="http://schemas.microsoft.com/office/drawing/2014/main" id="{29B2F59E-BC9E-8540-B5AB-189A6C0345EA}"/>
              </a:ext>
            </a:extLst>
          </p:cNvPr>
          <p:cNvSpPr/>
          <p:nvPr/>
        </p:nvSpPr>
        <p:spPr>
          <a:xfrm>
            <a:off x="351632" y="4826000"/>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pic>
        <p:nvPicPr>
          <p:cNvPr id="55" name="Graphic 54">
            <a:extLst>
              <a:ext uri="{FF2B5EF4-FFF2-40B4-BE49-F238E27FC236}">
                <a16:creationId xmlns:a16="http://schemas.microsoft.com/office/drawing/2014/main" id="{BC86B211-DD14-0341-894A-18335A84A9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8719" y="3708021"/>
            <a:ext cx="381000" cy="381000"/>
          </a:xfrm>
          <a:prstGeom prst="rect">
            <a:avLst/>
          </a:prstGeom>
        </p:spPr>
      </p:pic>
      <p:pic>
        <p:nvPicPr>
          <p:cNvPr id="56" name="Graphic 55">
            <a:extLst>
              <a:ext uri="{FF2B5EF4-FFF2-40B4-BE49-F238E27FC236}">
                <a16:creationId xmlns:a16="http://schemas.microsoft.com/office/drawing/2014/main" id="{C0F739E3-23BF-5B43-B14E-107AD60BFE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632" y="4826000"/>
            <a:ext cx="381000" cy="381000"/>
          </a:xfrm>
          <a:prstGeom prst="rect">
            <a:avLst/>
          </a:prstGeom>
        </p:spPr>
      </p:pic>
      <p:sp>
        <p:nvSpPr>
          <p:cNvPr id="57" name="Rectangle 56">
            <a:extLst>
              <a:ext uri="{FF2B5EF4-FFF2-40B4-BE49-F238E27FC236}">
                <a16:creationId xmlns:a16="http://schemas.microsoft.com/office/drawing/2014/main" id="{E90EE4EB-A0A3-E947-BB9F-A25E4520AC46}"/>
              </a:ext>
            </a:extLst>
          </p:cNvPr>
          <p:cNvSpPr/>
          <p:nvPr/>
        </p:nvSpPr>
        <p:spPr>
          <a:xfrm>
            <a:off x="8124032" y="3709595"/>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a:t>
            </a:r>
          </a:p>
        </p:txBody>
      </p:sp>
      <p:sp>
        <p:nvSpPr>
          <p:cNvPr id="58" name="Rectangle 57">
            <a:extLst>
              <a:ext uri="{FF2B5EF4-FFF2-40B4-BE49-F238E27FC236}">
                <a16:creationId xmlns:a16="http://schemas.microsoft.com/office/drawing/2014/main" id="{0E9671A1-FA4E-994A-86EA-3A074BE839FE}"/>
              </a:ext>
            </a:extLst>
          </p:cNvPr>
          <p:cNvSpPr/>
          <p:nvPr/>
        </p:nvSpPr>
        <p:spPr>
          <a:xfrm>
            <a:off x="4235293" y="3719999"/>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account</a:t>
            </a:r>
          </a:p>
        </p:txBody>
      </p:sp>
      <p:pic>
        <p:nvPicPr>
          <p:cNvPr id="59" name="Graphic 58">
            <a:extLst>
              <a:ext uri="{FF2B5EF4-FFF2-40B4-BE49-F238E27FC236}">
                <a16:creationId xmlns:a16="http://schemas.microsoft.com/office/drawing/2014/main" id="{7D4C9DC3-7DDE-2446-BBC5-09A6865C71E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32276" y="3717141"/>
            <a:ext cx="381000" cy="381000"/>
          </a:xfrm>
          <a:prstGeom prst="rect">
            <a:avLst/>
          </a:prstGeom>
        </p:spPr>
      </p:pic>
      <p:pic>
        <p:nvPicPr>
          <p:cNvPr id="60" name="Graphic 59">
            <a:extLst>
              <a:ext uri="{FF2B5EF4-FFF2-40B4-BE49-F238E27FC236}">
                <a16:creationId xmlns:a16="http://schemas.microsoft.com/office/drawing/2014/main" id="{C5775FE1-C1EF-6243-A94C-B26AD98B383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303463" y="2619379"/>
            <a:ext cx="381000" cy="381000"/>
          </a:xfrm>
          <a:prstGeom prst="rect">
            <a:avLst/>
          </a:prstGeom>
        </p:spPr>
      </p:pic>
      <p:pic>
        <p:nvPicPr>
          <p:cNvPr id="61" name="Graphic 60">
            <a:extLst>
              <a:ext uri="{FF2B5EF4-FFF2-40B4-BE49-F238E27FC236}">
                <a16:creationId xmlns:a16="http://schemas.microsoft.com/office/drawing/2014/main" id="{5A5F3D0B-FCD7-D949-9D20-EC2063C6D3D1}"/>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184900" y="2619379"/>
            <a:ext cx="381000" cy="381000"/>
          </a:xfrm>
          <a:prstGeom prst="rect">
            <a:avLst/>
          </a:prstGeom>
        </p:spPr>
      </p:pic>
      <p:pic>
        <p:nvPicPr>
          <p:cNvPr id="62" name="Graphic 61">
            <a:extLst>
              <a:ext uri="{FF2B5EF4-FFF2-40B4-BE49-F238E27FC236}">
                <a16:creationId xmlns:a16="http://schemas.microsoft.com/office/drawing/2014/main" id="{8518D79A-F38C-D54E-86FF-024B4E74E9A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241959" y="2619379"/>
            <a:ext cx="381000" cy="381000"/>
          </a:xfrm>
          <a:prstGeom prst="rect">
            <a:avLst/>
          </a:prstGeom>
        </p:spPr>
      </p:pic>
      <p:pic>
        <p:nvPicPr>
          <p:cNvPr id="63" name="Graphic 62">
            <a:extLst>
              <a:ext uri="{FF2B5EF4-FFF2-40B4-BE49-F238E27FC236}">
                <a16:creationId xmlns:a16="http://schemas.microsoft.com/office/drawing/2014/main" id="{5E29A81D-224E-254D-B65E-F88C81F0EA8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43782" y="2619379"/>
            <a:ext cx="381000" cy="381000"/>
          </a:xfrm>
          <a:prstGeom prst="rect">
            <a:avLst/>
          </a:prstGeom>
        </p:spPr>
      </p:pic>
      <p:pic>
        <p:nvPicPr>
          <p:cNvPr id="64" name="Graphic 63">
            <a:extLst>
              <a:ext uri="{FF2B5EF4-FFF2-40B4-BE49-F238E27FC236}">
                <a16:creationId xmlns:a16="http://schemas.microsoft.com/office/drawing/2014/main" id="{189B887A-632B-BA46-97E6-A444C2EB25C0}"/>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246563" y="1519442"/>
            <a:ext cx="381000" cy="381000"/>
          </a:xfrm>
          <a:prstGeom prst="rect">
            <a:avLst/>
          </a:prstGeom>
        </p:spPr>
      </p:pic>
      <p:pic>
        <p:nvPicPr>
          <p:cNvPr id="65" name="Graphic 64">
            <a:extLst>
              <a:ext uri="{FF2B5EF4-FFF2-40B4-BE49-F238E27FC236}">
                <a16:creationId xmlns:a16="http://schemas.microsoft.com/office/drawing/2014/main" id="{3A0B380D-D229-9049-A80E-1FA528B6466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0071100" y="2619379"/>
            <a:ext cx="381000" cy="381000"/>
          </a:xfrm>
          <a:prstGeom prst="rect">
            <a:avLst/>
          </a:prstGeom>
        </p:spPr>
      </p:pic>
      <p:pic>
        <p:nvPicPr>
          <p:cNvPr id="66" name="Graphic 65">
            <a:extLst>
              <a:ext uri="{FF2B5EF4-FFF2-40B4-BE49-F238E27FC236}">
                <a16:creationId xmlns:a16="http://schemas.microsoft.com/office/drawing/2014/main" id="{307F6C1E-0BFA-D24F-9E4E-F950A00284E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4032" y="3708021"/>
            <a:ext cx="381000" cy="381000"/>
          </a:xfrm>
          <a:prstGeom prst="rect">
            <a:avLst/>
          </a:prstGeom>
        </p:spPr>
      </p:pic>
      <p:sp>
        <p:nvSpPr>
          <p:cNvPr id="79" name="Rectangle 78">
            <a:extLst>
              <a:ext uri="{FF2B5EF4-FFF2-40B4-BE49-F238E27FC236}">
                <a16:creationId xmlns:a16="http://schemas.microsoft.com/office/drawing/2014/main" id="{E5376215-3D7A-2C4E-B30F-637CD1409B1B}"/>
              </a:ext>
            </a:extLst>
          </p:cNvPr>
          <p:cNvSpPr/>
          <p:nvPr/>
        </p:nvSpPr>
        <p:spPr>
          <a:xfrm>
            <a:off x="6182520" y="3720310"/>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 Deployment</a:t>
            </a:r>
          </a:p>
        </p:txBody>
      </p:sp>
      <p:pic>
        <p:nvPicPr>
          <p:cNvPr id="80" name="Graphic 79">
            <a:extLst>
              <a:ext uri="{FF2B5EF4-FFF2-40B4-BE49-F238E27FC236}">
                <a16:creationId xmlns:a16="http://schemas.microsoft.com/office/drawing/2014/main" id="{F391BBF8-91BF-8B42-8642-41D3252A12D3}"/>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6179345" y="3723491"/>
            <a:ext cx="381000" cy="381000"/>
          </a:xfrm>
          <a:prstGeom prst="rect">
            <a:avLst/>
          </a:prstGeom>
        </p:spPr>
      </p:pic>
      <p:pic>
        <p:nvPicPr>
          <p:cNvPr id="13" name="Graphic 12">
            <a:extLst>
              <a:ext uri="{FF2B5EF4-FFF2-40B4-BE49-F238E27FC236}">
                <a16:creationId xmlns:a16="http://schemas.microsoft.com/office/drawing/2014/main" id="{CEC2084E-EAB0-914C-8990-C649EB4057A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51632" y="1519238"/>
            <a:ext cx="381000" cy="381000"/>
          </a:xfrm>
          <a:prstGeom prst="rect">
            <a:avLst/>
          </a:prstGeom>
        </p:spPr>
      </p:pic>
      <p:sp>
        <p:nvSpPr>
          <p:cNvPr id="49" name="Rectangle 48">
            <a:extLst>
              <a:ext uri="{FF2B5EF4-FFF2-40B4-BE49-F238E27FC236}">
                <a16:creationId xmlns:a16="http://schemas.microsoft.com/office/drawing/2014/main" id="{B8DD5B1A-33A8-0440-8C22-3F063E7EF245}"/>
              </a:ext>
            </a:extLst>
          </p:cNvPr>
          <p:cNvSpPr/>
          <p:nvPr/>
        </p:nvSpPr>
        <p:spPr>
          <a:xfrm>
            <a:off x="2294335"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67" name="Graphic 66">
            <a:extLst>
              <a:ext uri="{FF2B5EF4-FFF2-40B4-BE49-F238E27FC236}">
                <a16:creationId xmlns:a16="http://schemas.microsoft.com/office/drawing/2014/main" id="{5CD2C6C9-00F4-4E44-BE9F-0F36A2B3B82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0367" y="1519238"/>
            <a:ext cx="381000" cy="381000"/>
          </a:xfrm>
          <a:prstGeom prst="rect">
            <a:avLst/>
          </a:prstGeom>
        </p:spPr>
      </p:pic>
      <p:sp>
        <p:nvSpPr>
          <p:cNvPr id="68" name="TextBox 67">
            <a:extLst>
              <a:ext uri="{FF2B5EF4-FFF2-40B4-BE49-F238E27FC236}">
                <a16:creationId xmlns:a16="http://schemas.microsoft.com/office/drawing/2014/main" id="{169680EC-2E31-A74E-AD6F-31A675CD529F}"/>
              </a:ext>
            </a:extLst>
          </p:cNvPr>
          <p:cNvSpPr txBox="1"/>
          <p:nvPr/>
        </p:nvSpPr>
        <p:spPr>
          <a:xfrm>
            <a:off x="246018" y="1233709"/>
            <a:ext cx="300082" cy="369332"/>
          </a:xfrm>
          <a:prstGeom prst="rect">
            <a:avLst/>
          </a:prstGeom>
          <a:noFill/>
        </p:spPr>
        <p:txBody>
          <a:bodyPr wrap="none" rtlCol="0">
            <a:spAutoFit/>
          </a:bodyPr>
          <a:lstStyle/>
          <a:p>
            <a:r>
              <a:rPr lang="en-US" dirty="0">
                <a:solidFill>
                  <a:srgbClr val="FF5151"/>
                </a:solidFill>
              </a:rPr>
              <a:t>*</a:t>
            </a:r>
          </a:p>
        </p:txBody>
      </p:sp>
      <p:sp>
        <p:nvSpPr>
          <p:cNvPr id="69" name="TextBox 68">
            <a:extLst>
              <a:ext uri="{FF2B5EF4-FFF2-40B4-BE49-F238E27FC236}">
                <a16:creationId xmlns:a16="http://schemas.microsoft.com/office/drawing/2014/main" id="{85108B58-6666-1E44-BD23-B3C61A2C6190}"/>
              </a:ext>
            </a:extLst>
          </p:cNvPr>
          <p:cNvSpPr txBox="1"/>
          <p:nvPr/>
        </p:nvSpPr>
        <p:spPr>
          <a:xfrm>
            <a:off x="6285756" y="4754006"/>
            <a:ext cx="5664944" cy="830997"/>
          </a:xfrm>
          <a:prstGeom prst="rect">
            <a:avLst/>
          </a:prstGeom>
          <a:noFill/>
        </p:spPr>
        <p:txBody>
          <a:bodyPr wrap="square" rtlCol="0">
            <a:spAutoFit/>
          </a:bodyPr>
          <a:lstStyle/>
          <a:p>
            <a:r>
              <a:rPr lang="en-US" sz="1200">
                <a:solidFill>
                  <a:schemeClr val="bg1"/>
                </a:solidFill>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solidFill>
                <a:schemeClr val="bg1"/>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DEC6E4D5-DFDC-8648-B729-3847DFD2F005}"/>
              </a:ext>
            </a:extLst>
          </p:cNvPr>
          <p:cNvSpPr txBox="1"/>
          <p:nvPr/>
        </p:nvSpPr>
        <p:spPr>
          <a:xfrm>
            <a:off x="6086579" y="4756673"/>
            <a:ext cx="300082" cy="369332"/>
          </a:xfrm>
          <a:prstGeom prst="rect">
            <a:avLst/>
          </a:prstGeom>
          <a:noFill/>
        </p:spPr>
        <p:txBody>
          <a:bodyPr wrap="none" rtlCol="0">
            <a:spAutoFit/>
          </a:bodyPr>
          <a:lstStyle/>
          <a:p>
            <a:r>
              <a:rPr lang="en-US" dirty="0">
                <a:solidFill>
                  <a:srgbClr val="FF5151"/>
                </a:solidFill>
              </a:rPr>
              <a:t>*</a:t>
            </a:r>
          </a:p>
        </p:txBody>
      </p:sp>
    </p:spTree>
    <p:extLst>
      <p:ext uri="{BB962C8B-B14F-4D97-AF65-F5344CB8AC3E}">
        <p14:creationId xmlns:p14="http://schemas.microsoft.com/office/powerpoint/2010/main" val="2683141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25</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303463" y="2617791"/>
            <a:ext cx="1765300" cy="88900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237197" y="2617791"/>
            <a:ext cx="1765300" cy="88900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41959" y="1519238"/>
            <a:ext cx="1765300" cy="88900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85059" y="1519238"/>
            <a:ext cx="1765300" cy="8890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124032"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7792"/>
            <a:ext cx="1765300" cy="89058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96478" y="4826000"/>
            <a:ext cx="1765300" cy="8890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71100"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302668" y="3723491"/>
            <a:ext cx="1765300" cy="88899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128159" y="1519238"/>
            <a:ext cx="1765300" cy="889002"/>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1896"/>
            <a:ext cx="1765300" cy="8905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84265" y="2617791"/>
            <a:ext cx="1765300" cy="88900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41959" y="4826000"/>
            <a:ext cx="1765300" cy="88900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2/9</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9238"/>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632" y="3721895"/>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9018" y="37199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8000" y="2619379"/>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68719" y="3708021"/>
            <a:ext cx="1764665" cy="89820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8719" y="3708021"/>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124032" y="3709595"/>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35293" y="3719999"/>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32276" y="3717141"/>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3463" y="2619379"/>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4900" y="2619379"/>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1959" y="2619379"/>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3782" y="2619379"/>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41482"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071100" y="2619379"/>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4032" y="3708021"/>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82520" y="3720310"/>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79345" y="3723491"/>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98541"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8541" y="1519238"/>
            <a:ext cx="381000" cy="381000"/>
          </a:xfrm>
          <a:prstGeom prst="rect">
            <a:avLst/>
          </a:prstGeom>
        </p:spPr>
      </p:pic>
      <p:sp>
        <p:nvSpPr>
          <p:cNvPr id="47" name="TextBox 46">
            <a:extLst>
              <a:ext uri="{FF2B5EF4-FFF2-40B4-BE49-F238E27FC236}">
                <a16:creationId xmlns:a16="http://schemas.microsoft.com/office/drawing/2014/main" id="{EC1816EA-52B3-2E48-A570-14E40815A6D6}"/>
              </a:ext>
            </a:extLst>
          </p:cNvPr>
          <p:cNvSpPr txBox="1"/>
          <p:nvPr/>
        </p:nvSpPr>
        <p:spPr>
          <a:xfrm>
            <a:off x="246018" y="1233709"/>
            <a:ext cx="300082" cy="369332"/>
          </a:xfrm>
          <a:prstGeom prst="rect">
            <a:avLst/>
          </a:prstGeom>
          <a:noFill/>
        </p:spPr>
        <p:txBody>
          <a:bodyPr wrap="none" rtlCol="0">
            <a:spAutoFit/>
          </a:bodyPr>
          <a:lstStyle/>
          <a:p>
            <a:r>
              <a:rPr lang="en-US" dirty="0">
                <a:solidFill>
                  <a:srgbClr val="FF0000"/>
                </a:solidFill>
              </a:rPr>
              <a:t>*</a:t>
            </a:r>
          </a:p>
        </p:txBody>
      </p:sp>
      <p:sp>
        <p:nvSpPr>
          <p:cNvPr id="49" name="TextBox 48">
            <a:extLst>
              <a:ext uri="{FF2B5EF4-FFF2-40B4-BE49-F238E27FC236}">
                <a16:creationId xmlns:a16="http://schemas.microsoft.com/office/drawing/2014/main" id="{84348687-62F7-1446-A762-B3449DD228C5}"/>
              </a:ext>
            </a:extLst>
          </p:cNvPr>
          <p:cNvSpPr txBox="1"/>
          <p:nvPr/>
        </p:nvSpPr>
        <p:spPr>
          <a:xfrm>
            <a:off x="6285756" y="4754006"/>
            <a:ext cx="5664944" cy="830997"/>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C958C531-4C29-0548-B44A-9A1A908ED17A}"/>
              </a:ext>
            </a:extLst>
          </p:cNvPr>
          <p:cNvSpPr txBox="1"/>
          <p:nvPr/>
        </p:nvSpPr>
        <p:spPr>
          <a:xfrm>
            <a:off x="6086579" y="4756673"/>
            <a:ext cx="300082"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4204206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Create a Custom Group for a Service</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B0604020202020204" pitchFamily="34" charset="0"/>
              </a:rPr>
              <a:pPr fontAlgn="base">
                <a:spcBef>
                  <a:spcPct val="0"/>
                </a:spcBef>
                <a:spcAft>
                  <a:spcPct val="0"/>
                </a:spcAft>
              </a:pPr>
              <a:t>26</a:t>
            </a:fld>
            <a:endParaRPr lang="en-US" altLang="en-US" dirty="0">
              <a:solidFill>
                <a:schemeClr val="bg1"/>
              </a:solidFill>
              <a:latin typeface="Arial" panose="020B0604020202020204" pitchFamily="34" charset="0"/>
            </a:endParaRP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idx="4294967295"/>
          </p:nvPr>
        </p:nvSpPr>
        <p:spPr>
          <a:xfrm>
            <a:off x="240941" y="1266702"/>
            <a:ext cx="11709400" cy="47259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Download the asset package.</a:t>
            </a:r>
            <a:br>
              <a:rPr lang="en-US" altLang="en-US" sz="1800" dirty="0"/>
            </a:br>
            <a:r>
              <a:rPr lang="en-US" altLang="en-US" sz="1800" dirty="0"/>
              <a:t>Go to the </a:t>
            </a:r>
            <a:r>
              <a:rPr lang="en-US" altLang="en-US" sz="1800" dirty="0">
                <a:solidFill>
                  <a:srgbClr val="00A1C9"/>
                </a:solidFill>
                <a:hlinkClick r:id="rId2">
                  <a:extLst>
                    <a:ext uri="{A12FA001-AC4F-418D-AE19-62706E023703}">
                      <ahyp:hlinkClr xmlns:ahyp="http://schemas.microsoft.com/office/drawing/2018/hyperlinkcolor" val="tx"/>
                    </a:ext>
                  </a:extLst>
                </a:hlinkClick>
              </a:rPr>
              <a:t>AWS Architecture Icons</a:t>
            </a:r>
            <a:r>
              <a:rPr lang="en-US" altLang="en-US" sz="1800" dirty="0"/>
              <a:t> webpage and download the asset package to your desktop.</a:t>
            </a:r>
          </a:p>
          <a:p>
            <a:pPr marL="457200" indent="-457200">
              <a:lnSpc>
                <a:spcPct val="100000"/>
              </a:lnSpc>
              <a:buFont typeface="Calibri Light" panose="020F0302020204030204" pitchFamily="34" charset="0"/>
              <a:buAutoNum type="arabicPeriod"/>
            </a:pPr>
            <a:r>
              <a:rPr lang="en-US" altLang="en-US" sz="1800" b="1" dirty="0"/>
              <a:t>Copy the appropriate group box into your own slide (reference slides 27 &amp; 28). </a:t>
            </a:r>
            <a:br>
              <a:rPr lang="en-US" altLang="en-US" sz="1800" b="1" dirty="0"/>
            </a:br>
            <a:r>
              <a:rPr lang="en-US" altLang="en-US" sz="1800" dirty="0"/>
              <a:t>Right-click on the square icon and choose </a:t>
            </a:r>
            <a:r>
              <a:rPr lang="en-US" altLang="en-US" sz="1800" b="1" dirty="0"/>
              <a:t>Change Graphic &gt; From a File.</a:t>
            </a:r>
            <a:br>
              <a:rPr lang="en-US" altLang="en-US" sz="1800" b="1" dirty="0"/>
            </a:br>
            <a:br>
              <a:rPr lang="en-US" altLang="en-US" sz="1800" b="1" dirty="0"/>
            </a:br>
            <a:br>
              <a:rPr lang="en-US" altLang="en-US" sz="1800" b="1" dirty="0"/>
            </a:br>
            <a:br>
              <a:rPr lang="en-US" altLang="en-US" sz="1800" b="1" dirty="0"/>
            </a:b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Find the service icon.</a:t>
            </a:r>
            <a:br>
              <a:rPr lang="en-US" altLang="en-US" sz="1800" dirty="0"/>
            </a:br>
            <a:r>
              <a:rPr lang="en-US" altLang="en-US" sz="1800" dirty="0"/>
              <a:t>Navigate to the architecture service icon </a:t>
            </a:r>
            <a:r>
              <a:rPr lang="en-US" altLang="en-US" sz="1800" b="1" dirty="0"/>
              <a:t>DELIVERABLES</a:t>
            </a:r>
            <a:r>
              <a:rPr lang="en-US" altLang="en-US" sz="1800" dirty="0"/>
              <a:t> folder in the asset package, then look for the appropriate </a:t>
            </a:r>
            <a:r>
              <a:rPr lang="en-US" altLang="en-US" sz="1800" b="1" dirty="0"/>
              <a:t>category</a:t>
            </a:r>
            <a:r>
              <a:rPr lang="en-US" altLang="en-US" sz="1800" dirty="0"/>
              <a:t> folder the service icon lives in.</a:t>
            </a:r>
          </a:p>
          <a:p>
            <a:pPr marL="457200" indent="-457200" eaLnBrk="1" hangingPunct="1">
              <a:lnSpc>
                <a:spcPct val="100000"/>
              </a:lnSpc>
              <a:buFont typeface="Calibri Light" panose="020F0302020204030204" pitchFamily="34" charset="0"/>
              <a:buAutoNum type="arabicPeriod"/>
            </a:pPr>
            <a:r>
              <a:rPr lang="en-US" altLang="en-US" sz="1800" b="1" dirty="0"/>
              <a:t>Insert the service icon.</a:t>
            </a:r>
            <a:br>
              <a:rPr lang="en-US" altLang="en-US" sz="1800" dirty="0"/>
            </a:br>
            <a:r>
              <a:rPr lang="en-US" altLang="en-US" sz="1800" dirty="0"/>
              <a:t>In the </a:t>
            </a:r>
            <a:r>
              <a:rPr lang="en-US" altLang="en-US" sz="1800" b="1" dirty="0"/>
              <a:t>Arch_32</a:t>
            </a:r>
            <a:r>
              <a:rPr lang="en-US" altLang="en-US" sz="1800" dirty="0"/>
              <a:t> folder, select the architecture service icon </a:t>
            </a:r>
            <a:r>
              <a:rPr lang="en-US" altLang="en-US" sz="1800" b="1" dirty="0"/>
              <a:t>SVG</a:t>
            </a:r>
            <a:r>
              <a:rPr lang="en-US" altLang="en-US" sz="1800" dirty="0"/>
              <a:t> file (</a:t>
            </a:r>
            <a:r>
              <a:rPr lang="en-US" altLang="en-US" sz="1800" b="1" dirty="0"/>
              <a:t>do not</a:t>
            </a:r>
            <a:r>
              <a:rPr lang="en-US" altLang="en-US" sz="1800" dirty="0"/>
              <a:t> choose a PNG file, image quality will be degraded), then click </a:t>
            </a:r>
            <a:r>
              <a:rPr lang="en-US" altLang="en-US" sz="1800" b="1" dirty="0"/>
              <a:t>Insert</a:t>
            </a:r>
            <a:r>
              <a:rPr lang="en-US" altLang="en-US" sz="1800" dirty="0"/>
              <a:t>.</a:t>
            </a:r>
          </a:p>
        </p:txBody>
      </p:sp>
      <p:sp>
        <p:nvSpPr>
          <p:cNvPr id="9" name="Text Placeholder 4">
            <a:extLst>
              <a:ext uri="{FF2B5EF4-FFF2-40B4-BE49-F238E27FC236}">
                <a16:creationId xmlns:a16="http://schemas.microsoft.com/office/drawing/2014/main" id="{15B29335-4186-3C48-87A4-03F20C38A02C}"/>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3/9</a:t>
            </a:r>
          </a:p>
        </p:txBody>
      </p:sp>
      <p:pic>
        <p:nvPicPr>
          <p:cNvPr id="10" name="Picture 9">
            <a:extLst>
              <a:ext uri="{FF2B5EF4-FFF2-40B4-BE49-F238E27FC236}">
                <a16:creationId xmlns:a16="http://schemas.microsoft.com/office/drawing/2014/main" id="{0E9CA7D0-EDA9-2A47-BD40-C5658279E13C}"/>
              </a:ext>
            </a:extLst>
          </p:cNvPr>
          <p:cNvPicPr>
            <a:picLocks noChangeAspect="1"/>
          </p:cNvPicPr>
          <p:nvPr/>
        </p:nvPicPr>
        <p:blipFill>
          <a:blip r:embed="rId3"/>
          <a:stretch>
            <a:fillRect/>
          </a:stretch>
        </p:blipFill>
        <p:spPr>
          <a:xfrm>
            <a:off x="2620655" y="2646355"/>
            <a:ext cx="3080775" cy="782645"/>
          </a:xfrm>
          <a:prstGeom prst="rect">
            <a:avLst/>
          </a:prstGeom>
        </p:spPr>
      </p:pic>
      <p:pic>
        <p:nvPicPr>
          <p:cNvPr id="11" name="Picture 10">
            <a:extLst>
              <a:ext uri="{FF2B5EF4-FFF2-40B4-BE49-F238E27FC236}">
                <a16:creationId xmlns:a16="http://schemas.microsoft.com/office/drawing/2014/main" id="{C6EB21BD-4323-ED47-B3BF-09E86F171A32}"/>
              </a:ext>
            </a:extLst>
          </p:cNvPr>
          <p:cNvPicPr>
            <a:picLocks noChangeAspect="1"/>
          </p:cNvPicPr>
          <p:nvPr/>
        </p:nvPicPr>
        <p:blipFill>
          <a:blip r:embed="rId4"/>
          <a:stretch>
            <a:fillRect/>
          </a:stretch>
        </p:blipFill>
        <p:spPr>
          <a:xfrm>
            <a:off x="785107" y="2604805"/>
            <a:ext cx="1666945" cy="892480"/>
          </a:xfrm>
          <a:prstGeom prst="rect">
            <a:avLst/>
          </a:prstGeom>
        </p:spPr>
      </p:pic>
    </p:spTree>
    <p:extLst>
      <p:ext uri="{BB962C8B-B14F-4D97-AF65-F5344CB8AC3E}">
        <p14:creationId xmlns:p14="http://schemas.microsoft.com/office/powerpoint/2010/main" val="1970806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Dark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chemeClr val="bg1"/>
                </a:solidFill>
                <a:latin typeface="Arial" panose="020B0604020202020204" pitchFamily="34" charset="0"/>
              </a:rPr>
              <a:pPr fontAlgn="base">
                <a:spcBef>
                  <a:spcPct val="0"/>
                </a:spcBef>
                <a:spcAft>
                  <a:spcPct val="0"/>
                </a:spcAft>
              </a:pPr>
              <a:t>27</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3/8</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301" y="1149350"/>
            <a:ext cx="8454291"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the category color your service lives in to start creating your custom group </a:t>
            </a:r>
            <a:r>
              <a:rPr lang="en-US" altLang="en-US" sz="1800" i="1" dirty="0">
                <a:solidFill>
                  <a:schemeClr val="bg1"/>
                </a:solidFill>
              </a:rPr>
              <a:t>(reference slide 26 for instructions).</a:t>
            </a:r>
          </a:p>
        </p:txBody>
      </p:sp>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AWS Cost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sp>
        <p:nvSpPr>
          <p:cNvPr id="49" name="Rectangle 48">
            <a:extLst>
              <a:ext uri="{FF2B5EF4-FFF2-40B4-BE49-F238E27FC236}">
                <a16:creationId xmlns:a16="http://schemas.microsoft.com/office/drawing/2014/main" id="{70385114-7E0A-FA4D-93EB-A3F95731DD7F}"/>
              </a:ext>
            </a:extLst>
          </p:cNvPr>
          <p:cNvSpPr/>
          <p:nvPr/>
        </p:nvSpPr>
        <p:spPr>
          <a:xfrm>
            <a:off x="3285461" y="2109815"/>
            <a:ext cx="2681162" cy="903724"/>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Group name</a:t>
            </a:r>
          </a:p>
        </p:txBody>
      </p:sp>
      <p:pic>
        <p:nvPicPr>
          <p:cNvPr id="50" name="Graphic 49">
            <a:extLst>
              <a:ext uri="{FF2B5EF4-FFF2-40B4-BE49-F238E27FC236}">
                <a16:creationId xmlns:a16="http://schemas.microsoft.com/office/drawing/2014/main" id="{33708BAF-995F-8149-ADFA-45B39C13AF5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285463" y="2112577"/>
            <a:ext cx="381000" cy="381000"/>
          </a:xfrm>
          <a:prstGeom prst="rect">
            <a:avLst/>
          </a:prstGeom>
        </p:spPr>
      </p:pic>
      <p:sp>
        <p:nvSpPr>
          <p:cNvPr id="51" name="Rectangle 50">
            <a:extLst>
              <a:ext uri="{FF2B5EF4-FFF2-40B4-BE49-F238E27FC236}">
                <a16:creationId xmlns:a16="http://schemas.microsoft.com/office/drawing/2014/main" id="{4FC74ADE-041D-8B42-B995-947671352CEE}"/>
              </a:ext>
            </a:extLst>
          </p:cNvPr>
          <p:cNvSpPr/>
          <p:nvPr/>
        </p:nvSpPr>
        <p:spPr>
          <a:xfrm>
            <a:off x="6225376" y="2109814"/>
            <a:ext cx="2681162"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Group name</a:t>
            </a:r>
          </a:p>
        </p:txBody>
      </p:sp>
      <p:pic>
        <p:nvPicPr>
          <p:cNvPr id="52" name="Graphic 51">
            <a:extLst>
              <a:ext uri="{FF2B5EF4-FFF2-40B4-BE49-F238E27FC236}">
                <a16:creationId xmlns:a16="http://schemas.microsoft.com/office/drawing/2014/main" id="{1E6B7669-BD73-1D4A-8746-E0AE9A11D92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53" name="Rectangle 52">
            <a:extLst>
              <a:ext uri="{FF2B5EF4-FFF2-40B4-BE49-F238E27FC236}">
                <a16:creationId xmlns:a16="http://schemas.microsoft.com/office/drawing/2014/main" id="{A818F3C4-1151-A440-B026-6886C75D3949}"/>
              </a:ext>
            </a:extLst>
          </p:cNvPr>
          <p:cNvSpPr/>
          <p:nvPr/>
        </p:nvSpPr>
        <p:spPr>
          <a:xfrm>
            <a:off x="348284" y="3909294"/>
            <a:ext cx="2678425" cy="89534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Group name</a:t>
            </a:r>
          </a:p>
        </p:txBody>
      </p:sp>
      <p:pic>
        <p:nvPicPr>
          <p:cNvPr id="54" name="Graphic 53">
            <a:extLst>
              <a:ext uri="{FF2B5EF4-FFF2-40B4-BE49-F238E27FC236}">
                <a16:creationId xmlns:a16="http://schemas.microsoft.com/office/drawing/2014/main" id="{A79592F7-2EBA-AB40-8B2F-87B3E9557F2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48284" y="3900068"/>
            <a:ext cx="381000" cy="381000"/>
          </a:xfrm>
          <a:prstGeom prst="rect">
            <a:avLst/>
          </a:prstGeom>
        </p:spPr>
      </p:pic>
      <p:sp>
        <p:nvSpPr>
          <p:cNvPr id="55" name="Rectangle 54">
            <a:extLst>
              <a:ext uri="{FF2B5EF4-FFF2-40B4-BE49-F238E27FC236}">
                <a16:creationId xmlns:a16="http://schemas.microsoft.com/office/drawing/2014/main" id="{8175392D-5743-064F-A841-C2CD3981155B}"/>
              </a:ext>
            </a:extLst>
          </p:cNvPr>
          <p:cNvSpPr/>
          <p:nvPr/>
        </p:nvSpPr>
        <p:spPr>
          <a:xfrm>
            <a:off x="6224838" y="3902455"/>
            <a:ext cx="2678425" cy="911081"/>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17FFF"/>
                </a:solidFill>
                <a:latin typeface="Arial" panose="020B0604020202020204" pitchFamily="34" charset="0"/>
                <a:cs typeface="Arial" panose="020B0604020202020204" pitchFamily="34" charset="0"/>
              </a:rPr>
              <a:t>Group name</a:t>
            </a:r>
          </a:p>
        </p:txBody>
      </p:sp>
      <p:pic>
        <p:nvPicPr>
          <p:cNvPr id="56" name="Graphic 55">
            <a:extLst>
              <a:ext uri="{FF2B5EF4-FFF2-40B4-BE49-F238E27FC236}">
                <a16:creationId xmlns:a16="http://schemas.microsoft.com/office/drawing/2014/main" id="{F3B41752-F5D8-4843-8E9C-DDE4501159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5377" y="3908257"/>
            <a:ext cx="381000" cy="381000"/>
          </a:xfrm>
          <a:prstGeom prst="rect">
            <a:avLst/>
          </a:prstGeom>
        </p:spPr>
      </p:pic>
      <p:sp>
        <p:nvSpPr>
          <p:cNvPr id="57" name="Rectangle 56">
            <a:extLst>
              <a:ext uri="{FF2B5EF4-FFF2-40B4-BE49-F238E27FC236}">
                <a16:creationId xmlns:a16="http://schemas.microsoft.com/office/drawing/2014/main" id="{85A0E057-8102-9847-B5C0-E4A9031F4BA2}"/>
              </a:ext>
            </a:extLst>
          </p:cNvPr>
          <p:cNvSpPr/>
          <p:nvPr/>
        </p:nvSpPr>
        <p:spPr>
          <a:xfrm>
            <a:off x="348283" y="2107052"/>
            <a:ext cx="2678425" cy="903724"/>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A165FF"/>
                </a:solidFill>
                <a:latin typeface="Arial" panose="020B0604020202020204" pitchFamily="34" charset="0"/>
                <a:cs typeface="Arial" panose="020B0604020202020204" pitchFamily="34" charset="0"/>
              </a:rPr>
              <a:t>Group name</a:t>
            </a:r>
          </a:p>
        </p:txBody>
      </p:sp>
      <p:pic>
        <p:nvPicPr>
          <p:cNvPr id="58" name="Graphic 57">
            <a:extLst>
              <a:ext uri="{FF2B5EF4-FFF2-40B4-BE49-F238E27FC236}">
                <a16:creationId xmlns:a16="http://schemas.microsoft.com/office/drawing/2014/main" id="{FD7736D4-741E-4D41-8C70-3E35AD64D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284" y="2109814"/>
            <a:ext cx="381000" cy="381000"/>
          </a:xfrm>
          <a:prstGeom prst="rect">
            <a:avLst/>
          </a:prstGeom>
        </p:spPr>
      </p:pic>
      <p:sp>
        <p:nvSpPr>
          <p:cNvPr id="59" name="Rectangle 58">
            <a:extLst>
              <a:ext uri="{FF2B5EF4-FFF2-40B4-BE49-F238E27FC236}">
                <a16:creationId xmlns:a16="http://schemas.microsoft.com/office/drawing/2014/main" id="{9FF163DB-5DD1-2C47-9750-C24E8C4297C6}"/>
              </a:ext>
            </a:extLst>
          </p:cNvPr>
          <p:cNvSpPr/>
          <p:nvPr/>
        </p:nvSpPr>
        <p:spPr>
          <a:xfrm>
            <a:off x="3284923" y="3900068"/>
            <a:ext cx="2678425" cy="911081"/>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Group name</a:t>
            </a:r>
          </a:p>
        </p:txBody>
      </p:sp>
      <p:pic>
        <p:nvPicPr>
          <p:cNvPr id="60" name="Graphic 59">
            <a:extLst>
              <a:ext uri="{FF2B5EF4-FFF2-40B4-BE49-F238E27FC236}">
                <a16:creationId xmlns:a16="http://schemas.microsoft.com/office/drawing/2014/main" id="{04B55FC6-C4BE-EE41-88A2-F9E3ED317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85462" y="3909294"/>
            <a:ext cx="381000" cy="381000"/>
          </a:xfrm>
          <a:prstGeom prst="rect">
            <a:avLst/>
          </a:prstGeom>
        </p:spPr>
      </p:pic>
      <p:sp>
        <p:nvSpPr>
          <p:cNvPr id="61" name="Rectangle 60">
            <a:extLst>
              <a:ext uri="{FF2B5EF4-FFF2-40B4-BE49-F238E27FC236}">
                <a16:creationId xmlns:a16="http://schemas.microsoft.com/office/drawing/2014/main" id="{1D387A1A-B4D1-A240-AB2E-E4EEDA7ACB1E}"/>
              </a:ext>
            </a:extLst>
          </p:cNvPr>
          <p:cNvSpPr/>
          <p:nvPr/>
        </p:nvSpPr>
        <p:spPr>
          <a:xfrm>
            <a:off x="9162553" y="2109814"/>
            <a:ext cx="2681162" cy="890588"/>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56C0A7"/>
                </a:solidFill>
                <a:latin typeface="Arial" panose="020B0604020202020204" pitchFamily="34" charset="0"/>
                <a:cs typeface="Arial" panose="020B0604020202020204" pitchFamily="34" charset="0"/>
              </a:rPr>
              <a:t>Group name</a:t>
            </a:r>
          </a:p>
        </p:txBody>
      </p:sp>
      <p:pic>
        <p:nvPicPr>
          <p:cNvPr id="62" name="Graphic 61">
            <a:extLst>
              <a:ext uri="{FF2B5EF4-FFF2-40B4-BE49-F238E27FC236}">
                <a16:creationId xmlns:a16="http://schemas.microsoft.com/office/drawing/2014/main" id="{BCD76A18-D47A-4944-BAFF-41CD55047E58}"/>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162555" y="2109814"/>
            <a:ext cx="381000" cy="381000"/>
          </a:xfrm>
          <a:prstGeom prst="rect">
            <a:avLst/>
          </a:prstGeom>
        </p:spPr>
      </p:pic>
      <p:sp>
        <p:nvSpPr>
          <p:cNvPr id="65" name="Text Placeholder 4">
            <a:extLst>
              <a:ext uri="{FF2B5EF4-FFF2-40B4-BE49-F238E27FC236}">
                <a16:creationId xmlns:a16="http://schemas.microsoft.com/office/drawing/2014/main" id="{0E3C9975-8D04-244D-9A17-CF7E183CF837}"/>
              </a:ext>
            </a:extLst>
          </p:cNvPr>
          <p:cNvSpPr txBox="1">
            <a:spLocks noChangeArrowheads="1"/>
          </p:cNvSpPr>
          <p:nvPr/>
        </p:nvSpPr>
        <p:spPr bwMode="auto">
          <a:xfrm>
            <a:off x="10323513" y="364879"/>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4/9</a:t>
            </a:r>
          </a:p>
        </p:txBody>
      </p:sp>
    </p:spTree>
    <p:extLst>
      <p:ext uri="{BB962C8B-B14F-4D97-AF65-F5344CB8AC3E}">
        <p14:creationId xmlns:p14="http://schemas.microsoft.com/office/powerpoint/2010/main" val="1157265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28</a:t>
            </a:fld>
            <a:endParaRPr lang="en-US" altLang="en-US" dirty="0">
              <a:solidFill>
                <a:srgbClr val="161E2D"/>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5/9</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9" y="1149350"/>
            <a:ext cx="8744439"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the category color your service lives in to start creating your custom group </a:t>
            </a:r>
            <a:r>
              <a:rPr lang="en-US" altLang="en-US" sz="1800" i="1" dirty="0"/>
              <a:t>(reference slide 26 for instructions).</a:t>
            </a:r>
          </a:p>
        </p:txBody>
      </p:sp>
      <p:sp>
        <p:nvSpPr>
          <p:cNvPr id="14" name="Rectangle 13">
            <a:extLst>
              <a:ext uri="{FF2B5EF4-FFF2-40B4-BE49-F238E27FC236}">
                <a16:creationId xmlns:a16="http://schemas.microsoft.com/office/drawing/2014/main" id="{CAEA28F1-CCA1-C646-A817-FA82DD736421}"/>
              </a:ext>
            </a:extLst>
          </p:cNvPr>
          <p:cNvSpPr/>
          <p:nvPr/>
        </p:nvSpPr>
        <p:spPr>
          <a:xfrm>
            <a:off x="348284" y="3906436"/>
            <a:ext cx="2678425" cy="89534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906436"/>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6225377" y="2111388"/>
            <a:ext cx="2681162"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6225377" y="3906437"/>
            <a:ext cx="2681162" cy="895342"/>
          </a:xfrm>
          <a:prstGeom prst="rect">
            <a:avLst/>
          </a:prstGeom>
          <a:noFill/>
          <a:ln w="12700">
            <a:solidFill>
              <a:srgbClr val="3A47C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3A47CB"/>
                </a:solidFill>
                <a:latin typeface="Arial" panose="020B0604020202020204" pitchFamily="34" charset="0"/>
                <a:cs typeface="Arial" panose="020B0604020202020204" pitchFamily="34" charset="0"/>
              </a:rPr>
              <a:t>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3285462" y="3909294"/>
            <a:ext cx="2681162" cy="895343"/>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6232C"/>
                </a:solidFill>
                <a:latin typeface="Arial" panose="020B0604020202020204" pitchFamily="34" charset="0"/>
                <a:cs typeface="Arial" panose="020B0604020202020204" pitchFamily="34" charset="0"/>
              </a:rPr>
              <a:t>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5377" y="3906436"/>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5462" y="3909294"/>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9162554" y="2111388"/>
            <a:ext cx="2681162" cy="890588"/>
          </a:xfrm>
          <a:prstGeom prst="rect">
            <a:avLst/>
          </a:prstGeom>
          <a:noFill/>
          <a:ln w="12700">
            <a:solidFill>
              <a:srgbClr val="1B7B6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B7B67"/>
                </a:solidFill>
                <a:latin typeface="Arial" panose="020B0604020202020204" pitchFamily="34" charset="0"/>
                <a:cs typeface="Arial" panose="020B0604020202020204" pitchFamily="34" charset="0"/>
              </a:rPr>
              <a:t>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162555" y="2109814"/>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3285462" y="2112577"/>
            <a:ext cx="2681162"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85463" y="2112577"/>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4" y="2112672"/>
            <a:ext cx="2681163" cy="895343"/>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693BC5"/>
                </a:solidFill>
                <a:latin typeface="Arial" panose="020B0604020202020204" pitchFamily="34" charset="0"/>
                <a:cs typeface="Arial" panose="020B0604020202020204" pitchFamily="34" charset="0"/>
              </a:rPr>
              <a:t>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284" y="2109814"/>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AWS Cost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Tree>
    <p:extLst>
      <p:ext uri="{BB962C8B-B14F-4D97-AF65-F5344CB8AC3E}">
        <p14:creationId xmlns:p14="http://schemas.microsoft.com/office/powerpoint/2010/main" val="3281565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29</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6/9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r>
              <a:rPr lang="en-US" altLang="en-US" dirty="0"/>
              <a:t>Release </a:t>
            </a:r>
            <a:r>
              <a:rPr lang="en-US" dirty="0"/>
              <a:t>12-2022.01.31</a:t>
            </a:r>
            <a:r>
              <a:rPr lang="en-US" altLang="en-US" dirty="0"/>
              <a:t>: What’s New?</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9985"/>
            <a:ext cx="3602396" cy="3584953"/>
          </a:xfrm>
        </p:spPr>
        <p:txBody>
          <a:bodyPr rIns="0"/>
          <a:lstStyle/>
          <a:p>
            <a:pPr>
              <a:spcBef>
                <a:spcPts val="2400"/>
              </a:spcBef>
            </a:pPr>
            <a:r>
              <a:rPr lang="en-US" sz="1100" b="1" dirty="0"/>
              <a:t>Database</a:t>
            </a:r>
          </a:p>
          <a:p>
            <a:r>
              <a:rPr lang="en-US" sz="1100"/>
              <a:t>Standard Access table class / Resource Icon (slide 74)</a:t>
            </a:r>
          </a:p>
          <a:p>
            <a:r>
              <a:rPr lang="en-US" sz="1100"/>
              <a:t>Standard–Infrequent Access table class / Resource Icon (slide 74)</a:t>
            </a:r>
          </a:p>
          <a:p>
            <a:r>
              <a:rPr lang="en-US" sz="1100"/>
              <a:t>Amazon MemoryDB for Redis (slide 77)</a:t>
            </a:r>
          </a:p>
          <a:p>
            <a:pPr>
              <a:spcBef>
                <a:spcPts val="2400"/>
              </a:spcBef>
            </a:pPr>
            <a:r>
              <a:rPr lang="en-US" sz="1100" b="1" dirty="0"/>
              <a:t>Developer Tools</a:t>
            </a:r>
          </a:p>
          <a:p>
            <a:r>
              <a:rPr lang="en-US" sz="1100"/>
              <a:t>AWS Cloud Control API (slide 83)</a:t>
            </a:r>
            <a:endParaRPr lang="en-US" sz="1100" dirty="0"/>
          </a:p>
          <a:p>
            <a:pPr>
              <a:spcBef>
                <a:spcPts val="2400"/>
              </a:spcBef>
            </a:pPr>
            <a:r>
              <a:rPr lang="en-US" altLang="en-US" sz="1100" b="1" dirty="0"/>
              <a:t>End User Computing</a:t>
            </a:r>
          </a:p>
          <a:p>
            <a:r>
              <a:rPr lang="en-US" sz="1100"/>
              <a:t>WorkSpaces Web / Resource Icon (slide 85)</a:t>
            </a:r>
          </a:p>
          <a:p>
            <a:pPr>
              <a:spcBef>
                <a:spcPts val="2400"/>
              </a:spcBef>
            </a:pPr>
            <a:r>
              <a:rPr lang="en-US" sz="1100" b="1" dirty="0"/>
              <a:t>Front-End Web &amp; Mobile</a:t>
            </a:r>
          </a:p>
          <a:p>
            <a:r>
              <a:rPr lang="en-US" sz="1100"/>
              <a:t>AWS Amplify Studio / Resource Icon (slide 87)</a:t>
            </a:r>
            <a:endParaRPr lang="en-US" sz="1100" dirty="0"/>
          </a:p>
          <a:p>
            <a:endParaRPr lang="en-US" sz="1100" dirty="0"/>
          </a:p>
          <a:p>
            <a:endParaRPr lang="en-US" sz="1100"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3</a:t>
            </a:fld>
            <a:endParaRPr lang="en-US" altLang="en-US" dirty="0">
              <a:solidFill>
                <a:schemeClr val="bg1"/>
              </a:solidFill>
              <a:latin typeface="Arial" panose="020B0604020202020204" pitchFamily="34" charset="0"/>
            </a:endParaRP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94802" y="2209985"/>
            <a:ext cx="3602396" cy="3584953"/>
          </a:xfrm>
        </p:spPr>
        <p:txBody>
          <a:bodyPr rIns="0"/>
          <a:lstStyle/>
          <a:p>
            <a:pPr>
              <a:spcBef>
                <a:spcPts val="2400"/>
              </a:spcBef>
            </a:pPr>
            <a:r>
              <a:rPr lang="en-US" sz="1100" b="1" dirty="0"/>
              <a:t>Game Tech</a:t>
            </a:r>
          </a:p>
          <a:p>
            <a:r>
              <a:rPr lang="en-US" sz="1100"/>
              <a:t>Open 3D Engine (slide 89)</a:t>
            </a:r>
          </a:p>
          <a:p>
            <a:pPr>
              <a:spcBef>
                <a:spcPts val="2400"/>
              </a:spcBef>
            </a:pPr>
            <a:r>
              <a:rPr lang="en-US" sz="1100" b="1" dirty="0"/>
              <a:t>Internet of Things</a:t>
            </a:r>
          </a:p>
          <a:p>
            <a:r>
              <a:rPr lang="en-US" sz="1100"/>
              <a:t>Asset model / Resource Icon (slide 93)</a:t>
            </a:r>
          </a:p>
          <a:p>
            <a:r>
              <a:rPr lang="en-US" sz="1100"/>
              <a:t>Asset / Resource Icon (slide 93)</a:t>
            </a:r>
          </a:p>
          <a:p>
            <a:r>
              <a:rPr lang="en-US" sz="1100"/>
              <a:t>Properties / Resource Icon (slide 93)</a:t>
            </a:r>
          </a:p>
          <a:p>
            <a:r>
              <a:rPr lang="en-US" sz="1100"/>
              <a:t>Data streams / Resource Icon (slide 93)</a:t>
            </a:r>
          </a:p>
          <a:p>
            <a:r>
              <a:rPr lang="en-US" sz="1100"/>
              <a:t>Asset hierarchy / Resource Icon (slide 93)</a:t>
            </a:r>
          </a:p>
          <a:p>
            <a:r>
              <a:rPr lang="en-US" sz="1100"/>
              <a:t>AWS IoT ExpressLink (slide 94)</a:t>
            </a:r>
          </a:p>
          <a:p>
            <a:r>
              <a:rPr lang="en-US" sz="1100"/>
              <a:t>AWS IoT TwinMaker (slide 94)</a:t>
            </a:r>
          </a:p>
          <a:p>
            <a:r>
              <a:rPr lang="en-US" sz="1100"/>
              <a:t>AWS IoT RoboRunner (slide 94)</a:t>
            </a:r>
          </a:p>
          <a:p>
            <a:r>
              <a:rPr lang="en-US" sz="1100"/>
              <a:t>AWS IoT FleetWise (slide 94)</a:t>
            </a:r>
          </a:p>
        </p:txBody>
      </p:sp>
      <p:sp>
        <p:nvSpPr>
          <p:cNvPr id="18" name="Content Placeholder 15">
            <a:extLst>
              <a:ext uri="{FF2B5EF4-FFF2-40B4-BE49-F238E27FC236}">
                <a16:creationId xmlns:a16="http://schemas.microsoft.com/office/drawing/2014/main" id="{EE0B2C34-B4F5-A446-975A-F421102F16CD}"/>
              </a:ext>
            </a:extLst>
          </p:cNvPr>
          <p:cNvSpPr>
            <a:spLocks noGrp="1" noChangeArrowheads="1"/>
          </p:cNvSpPr>
          <p:nvPr>
            <p:ph sz="half" idx="11"/>
          </p:nvPr>
        </p:nvSpPr>
        <p:spPr>
          <a:xfrm>
            <a:off x="8326793" y="2209985"/>
            <a:ext cx="3602396" cy="3584953"/>
          </a:xfrm>
        </p:spPr>
        <p:txBody>
          <a:bodyPr rIns="0"/>
          <a:lstStyle/>
          <a:p>
            <a:pPr>
              <a:spcBef>
                <a:spcPts val="2000"/>
              </a:spcBef>
            </a:pPr>
            <a:r>
              <a:rPr lang="en-US" sz="1100" b="1" dirty="0"/>
              <a:t>Machine Learning</a:t>
            </a:r>
          </a:p>
          <a:p>
            <a:r>
              <a:rPr lang="en-US" sz="1100"/>
              <a:t>Canvas / Resource Icon (slide 99)</a:t>
            </a:r>
          </a:p>
          <a:p>
            <a:r>
              <a:rPr lang="en-US" sz="1100"/>
              <a:t>Amazon SageMaker Studio Lab (slide 106)</a:t>
            </a:r>
          </a:p>
          <a:p>
            <a:pPr>
              <a:spcBef>
                <a:spcPts val="2400"/>
              </a:spcBef>
            </a:pPr>
            <a:r>
              <a:rPr lang="en-US" sz="1100" b="1" dirty="0"/>
              <a:t>Management &amp; Governance</a:t>
            </a:r>
          </a:p>
          <a:p>
            <a:r>
              <a:rPr lang="en-US" sz="1100"/>
              <a:t>RUM / Resource Icon (slide 108)</a:t>
            </a:r>
          </a:p>
          <a:p>
            <a:r>
              <a:rPr lang="en-US" sz="1100"/>
              <a:t>Evidently / Resource Icon (slide 108)</a:t>
            </a:r>
          </a:p>
          <a:p>
            <a:r>
              <a:rPr lang="en-US" sz="1100"/>
              <a:t>Metrics Insights / Resource Icon (slide 108)</a:t>
            </a:r>
          </a:p>
          <a:p>
            <a:r>
              <a:rPr lang="en-US" sz="1100"/>
              <a:t>AWS Resilience Hub (slide 115)</a:t>
            </a:r>
          </a:p>
          <a:p>
            <a:pPr>
              <a:spcBef>
                <a:spcPts val="2400"/>
              </a:spcBef>
            </a:pPr>
            <a:r>
              <a:rPr lang="en-US" sz="1100" b="1" dirty="0"/>
              <a:t>Migration &amp; Transfer</a:t>
            </a:r>
          </a:p>
          <a:p>
            <a:r>
              <a:rPr lang="en-US" sz="1100"/>
              <a:t>AWS Mainframe Modernization (slide 123)</a:t>
            </a:r>
          </a:p>
          <a:p>
            <a:endParaRPr lang="en-US" sz="1100"/>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2/3</a:t>
            </a:r>
          </a:p>
        </p:txBody>
      </p:sp>
    </p:spTree>
    <p:extLst>
      <p:ext uri="{BB962C8B-B14F-4D97-AF65-F5344CB8AC3E}">
        <p14:creationId xmlns:p14="http://schemas.microsoft.com/office/powerpoint/2010/main" val="2658183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7/9</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31</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a:extLst>
              <a:ext uri="{FF2B5EF4-FFF2-40B4-BE49-F238E27FC236}">
                <a16:creationId xmlns:a16="http://schemas.microsoft.com/office/drawing/2014/main" id="{8EA6FCC9-75E6-2142-9AE2-1EB25C3CBF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a:extLst>
              <a:ext uri="{FF2B5EF4-FFF2-40B4-BE49-F238E27FC236}">
                <a16:creationId xmlns:a16="http://schemas.microsoft.com/office/drawing/2014/main" id="{74907133-BABE-DF41-9FF1-F96DCF16EA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a:extLst>
              <a:ext uri="{FF2B5EF4-FFF2-40B4-BE49-F238E27FC236}">
                <a16:creationId xmlns:a16="http://schemas.microsoft.com/office/drawing/2014/main" id="{CE76A5A3-8533-234A-A24E-17EA7DC831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a:extLst>
              <a:ext uri="{FF2B5EF4-FFF2-40B4-BE49-F238E27FC236}">
                <a16:creationId xmlns:a16="http://schemas.microsoft.com/office/drawing/2014/main" id="{61541C33-EBDA-7B4D-85BA-A141A95B76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a:extLst>
              <a:ext uri="{FF2B5EF4-FFF2-40B4-BE49-F238E27FC236}">
                <a16:creationId xmlns:a16="http://schemas.microsoft.com/office/drawing/2014/main" id="{3F78327D-A232-1A44-B2AB-4ED0016855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0">
            <a:extLst>
              <a:ext uri="{FF2B5EF4-FFF2-40B4-BE49-F238E27FC236}">
                <a16:creationId xmlns:a16="http://schemas.microsoft.com/office/drawing/2014/main" id="{09FA0AF2-F7D2-2B46-BE1C-98AA302115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21">
            <a:extLst>
              <a:ext uri="{FF2B5EF4-FFF2-40B4-BE49-F238E27FC236}">
                <a16:creationId xmlns:a16="http://schemas.microsoft.com/office/drawing/2014/main" id="{12AF7AED-E855-E645-9065-906DD75F986D}"/>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22">
            <a:extLst>
              <a:ext uri="{FF2B5EF4-FFF2-40B4-BE49-F238E27FC236}">
                <a16:creationId xmlns:a16="http://schemas.microsoft.com/office/drawing/2014/main" id="{71274027-6E1B-7849-B208-6C818603C53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a:extLst>
              <a:ext uri="{FF2B5EF4-FFF2-40B4-BE49-F238E27FC236}">
                <a16:creationId xmlns:a16="http://schemas.microsoft.com/office/drawing/2014/main" id="{D2480320-BB74-C641-BC06-CBCF727DBBD4}"/>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83" name="TextBox 33">
            <a:extLst>
              <a:ext uri="{FF2B5EF4-FFF2-40B4-BE49-F238E27FC236}">
                <a16:creationId xmlns:a16="http://schemas.microsoft.com/office/drawing/2014/main" id="{94888DF8-C3B8-CD41-9E9E-9289E2F49A3E}"/>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84" name="TextBox 34">
            <a:extLst>
              <a:ext uri="{FF2B5EF4-FFF2-40B4-BE49-F238E27FC236}">
                <a16:creationId xmlns:a16="http://schemas.microsoft.com/office/drawing/2014/main" id="{EBC99FB6-2881-2147-AB59-82ECD6C897BF}"/>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85" name="TextBox 35">
            <a:extLst>
              <a:ext uri="{FF2B5EF4-FFF2-40B4-BE49-F238E27FC236}">
                <a16:creationId xmlns:a16="http://schemas.microsoft.com/office/drawing/2014/main" id="{1C6FA248-C2E7-AD4B-9310-E56CEFDCE9F0}"/>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86" name="TextBox 36">
            <a:extLst>
              <a:ext uri="{FF2B5EF4-FFF2-40B4-BE49-F238E27FC236}">
                <a16:creationId xmlns:a16="http://schemas.microsoft.com/office/drawing/2014/main" id="{4A7A12EA-0138-A745-916F-A4BD2262384E}"/>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87" name="TextBox 37">
            <a:extLst>
              <a:ext uri="{FF2B5EF4-FFF2-40B4-BE49-F238E27FC236}">
                <a16:creationId xmlns:a16="http://schemas.microsoft.com/office/drawing/2014/main" id="{4A47ADE4-1DFC-E74F-89C6-2235F1FC2D3D}"/>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88" name="TextBox 38">
            <a:extLst>
              <a:ext uri="{FF2B5EF4-FFF2-40B4-BE49-F238E27FC236}">
                <a16:creationId xmlns:a16="http://schemas.microsoft.com/office/drawing/2014/main" id="{89B8383D-F753-E14B-BC9B-EB3309FBE5B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89" name="TextBox 39">
            <a:extLst>
              <a:ext uri="{FF2B5EF4-FFF2-40B4-BE49-F238E27FC236}">
                <a16:creationId xmlns:a16="http://schemas.microsoft.com/office/drawing/2014/main" id="{4571D8D2-D5AA-7840-98DA-9F200CC508D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90" name="TextBox 40">
            <a:extLst>
              <a:ext uri="{FF2B5EF4-FFF2-40B4-BE49-F238E27FC236}">
                <a16:creationId xmlns:a16="http://schemas.microsoft.com/office/drawing/2014/main" id="{1CE936B8-7E2E-604D-ABFE-EC455C39FF96}"/>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91" name="TextBox 41">
            <a:extLst>
              <a:ext uri="{FF2B5EF4-FFF2-40B4-BE49-F238E27FC236}">
                <a16:creationId xmlns:a16="http://schemas.microsoft.com/office/drawing/2014/main" id="{EA6B3EC1-708F-104A-8FF0-9F3F6582145E}"/>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92" name="Graphic 42">
            <a:extLst>
              <a:ext uri="{FF2B5EF4-FFF2-40B4-BE49-F238E27FC236}">
                <a16:creationId xmlns:a16="http://schemas.microsoft.com/office/drawing/2014/main" id="{FBD51ACE-BA6A-8741-9C27-DB6F9E1B97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43">
            <a:extLst>
              <a:ext uri="{FF2B5EF4-FFF2-40B4-BE49-F238E27FC236}">
                <a16:creationId xmlns:a16="http://schemas.microsoft.com/office/drawing/2014/main" id="{7D67B2A6-AE54-7F4C-8F66-769E2368BA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15">
            <a:extLst>
              <a:ext uri="{FF2B5EF4-FFF2-40B4-BE49-F238E27FC236}">
                <a16:creationId xmlns:a16="http://schemas.microsoft.com/office/drawing/2014/main" id="{3185DEFE-9BD1-AA4B-868A-F2503729EB5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6">
            <a:extLst>
              <a:ext uri="{FF2B5EF4-FFF2-40B4-BE49-F238E27FC236}">
                <a16:creationId xmlns:a16="http://schemas.microsoft.com/office/drawing/2014/main" id="{BA241A94-E2F2-9F40-9960-E0857EBB2A01}"/>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17">
            <a:extLst>
              <a:ext uri="{FF2B5EF4-FFF2-40B4-BE49-F238E27FC236}">
                <a16:creationId xmlns:a16="http://schemas.microsoft.com/office/drawing/2014/main" id="{AC239F48-4E99-B141-B337-B13B617C179A}"/>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8">
            <a:extLst>
              <a:ext uri="{FF2B5EF4-FFF2-40B4-BE49-F238E27FC236}">
                <a16:creationId xmlns:a16="http://schemas.microsoft.com/office/drawing/2014/main" id="{435B0015-1499-014E-9B41-84D39E2B0D32}"/>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2">
            <a:extLst>
              <a:ext uri="{FF2B5EF4-FFF2-40B4-BE49-F238E27FC236}">
                <a16:creationId xmlns:a16="http://schemas.microsoft.com/office/drawing/2014/main" id="{449AC2C6-A00F-4443-AA4D-990D02C667F1}"/>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99" name="TextBox 33">
            <a:extLst>
              <a:ext uri="{FF2B5EF4-FFF2-40B4-BE49-F238E27FC236}">
                <a16:creationId xmlns:a16="http://schemas.microsoft.com/office/drawing/2014/main" id="{AE427114-E043-F740-8FC6-B0D48C0E373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100" name="TextBox 34">
            <a:extLst>
              <a:ext uri="{FF2B5EF4-FFF2-40B4-BE49-F238E27FC236}">
                <a16:creationId xmlns:a16="http://schemas.microsoft.com/office/drawing/2014/main" id="{C427B580-8AE6-EB47-ABB2-BB5E831AF096}"/>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101" name="TextBox 35">
            <a:extLst>
              <a:ext uri="{FF2B5EF4-FFF2-40B4-BE49-F238E27FC236}">
                <a16:creationId xmlns:a16="http://schemas.microsoft.com/office/drawing/2014/main" id="{B55FF62F-E55F-F240-A264-1C2FD40FCA5C}"/>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21">
            <a:extLst>
              <a:ext uri="{FF2B5EF4-FFF2-40B4-BE49-F238E27FC236}">
                <a16:creationId xmlns:a16="http://schemas.microsoft.com/office/drawing/2014/main" id="{86F43A81-A909-6B49-A7F5-65BA7813E5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1" name="TextBox 38">
            <a:extLst>
              <a:ext uri="{FF2B5EF4-FFF2-40B4-BE49-F238E27FC236}">
                <a16:creationId xmlns:a16="http://schemas.microsoft.com/office/drawing/2014/main" id="{660B7269-58AF-2041-B682-624145BF354D}"/>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16">
            <a:extLst>
              <a:ext uri="{FF2B5EF4-FFF2-40B4-BE49-F238E27FC236}">
                <a16:creationId xmlns:a16="http://schemas.microsoft.com/office/drawing/2014/main" id="{4FFDBFBD-0B6C-134E-81A3-AA30E08D9FC6}"/>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7">
            <a:extLst>
              <a:ext uri="{FF2B5EF4-FFF2-40B4-BE49-F238E27FC236}">
                <a16:creationId xmlns:a16="http://schemas.microsoft.com/office/drawing/2014/main" id="{178E77EE-4229-A14A-A36D-16A2C917747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8">
            <a:extLst>
              <a:ext uri="{FF2B5EF4-FFF2-40B4-BE49-F238E27FC236}">
                <a16:creationId xmlns:a16="http://schemas.microsoft.com/office/drawing/2014/main" id="{54BACC5A-B1AC-AC4F-BAC2-C6EADB7A6BE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3" name="TextBox 33">
            <a:extLst>
              <a:ext uri="{FF2B5EF4-FFF2-40B4-BE49-F238E27FC236}">
                <a16:creationId xmlns:a16="http://schemas.microsoft.com/office/drawing/2014/main" id="{60070BB5-136F-FE47-8527-CA42E496593C}"/>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4" name="TextBox 34">
            <a:extLst>
              <a:ext uri="{FF2B5EF4-FFF2-40B4-BE49-F238E27FC236}">
                <a16:creationId xmlns:a16="http://schemas.microsoft.com/office/drawing/2014/main" id="{B8EC1038-F922-5F45-A63C-AF31627ED6B2}"/>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5" name="TextBox 35">
            <a:extLst>
              <a:ext uri="{FF2B5EF4-FFF2-40B4-BE49-F238E27FC236}">
                <a16:creationId xmlns:a16="http://schemas.microsoft.com/office/drawing/2014/main" id="{52F6D9D7-7F5B-674F-B2D4-A369255E1969}"/>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chemeClr val="bg1"/>
                </a:solidFill>
                <a:latin typeface="Arial" panose="020B0604020202020204" pitchFamily="34" charset="0"/>
              </a:rPr>
              <a:pPr fontAlgn="base">
                <a:spcBef>
                  <a:spcPct val="0"/>
                </a:spcBef>
                <a:spcAft>
                  <a:spcPct val="0"/>
                </a:spcAft>
              </a:pPr>
              <a:t>33</a:t>
            </a:fld>
            <a:endParaRPr lang="en-US" altLang="en-US" dirty="0">
              <a:solidFill>
                <a:schemeClr val="bg1"/>
              </a:solidFill>
              <a:latin typeface="Arial" panose="020B0604020202020204" pitchFamily="34" charset="0"/>
            </a:endParaRPr>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pPr eaLnBrk="1" hangingPunct="1"/>
            <a:r>
              <a:rPr lang="en-US" altLang="en-US" dirty="0"/>
              <a:t>Analytics</a:t>
            </a: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86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chemeClr val="bg1"/>
                </a:solidFill>
                <a:latin typeface="Arial" panose="020B0604020202020204" pitchFamily="34" charset="0"/>
              </a:rPr>
              <a:pPr fontAlgn="base">
                <a:spcBef>
                  <a:spcPct val="0"/>
                </a:spcBef>
                <a:spcAft>
                  <a:spcPct val="0"/>
                </a:spcAft>
              </a:pPr>
              <a:t>34</a:t>
            </a:fld>
            <a:endParaRPr lang="en-US" altLang="en-US" dirty="0">
              <a:solidFill>
                <a:schemeClr val="bg1"/>
              </a:solidFill>
              <a:latin typeface="Arial" panose="020B0604020202020204" pitchFamily="34" charset="0"/>
            </a:endParaRPr>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eaLnBrk="1" hangingPunct="1"/>
            <a:r>
              <a:rPr lang="en-US" altLang="en-US" dirty="0"/>
              <a:t>Analytics</a:t>
            </a: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42B1AFC8-4CE2-3447-A5D0-66480844CCAE}"/>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29" name="TextBox 35">
            <a:extLst>
              <a:ext uri="{FF2B5EF4-FFF2-40B4-BE49-F238E27FC236}">
                <a16:creationId xmlns:a16="http://schemas.microsoft.com/office/drawing/2014/main" id="{166DA0DC-0C46-9E4D-B39A-EF386CA4CB4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30" name="TextBox 36">
            <a:extLst>
              <a:ext uri="{FF2B5EF4-FFF2-40B4-BE49-F238E27FC236}">
                <a16:creationId xmlns:a16="http://schemas.microsoft.com/office/drawing/2014/main" id="{18F7E9D1-BCE9-8243-8609-1A148B4D82D4}"/>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pic>
        <p:nvPicPr>
          <p:cNvPr id="31" name="Graphic 9">
            <a:extLst>
              <a:ext uri="{FF2B5EF4-FFF2-40B4-BE49-F238E27FC236}">
                <a16:creationId xmlns:a16="http://schemas.microsoft.com/office/drawing/2014/main" id="{8CF17D24-C9F8-BA48-B795-C71659B5D41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7F2191DC-CE1A-C448-A1CB-AC9066F5548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4">
            <a:extLst>
              <a:ext uri="{FF2B5EF4-FFF2-40B4-BE49-F238E27FC236}">
                <a16:creationId xmlns:a16="http://schemas.microsoft.com/office/drawing/2014/main" id="{3C235587-E1C5-EE4C-96E3-4D753967EC7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803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chemeClr val="bg1"/>
                </a:solidFill>
                <a:latin typeface="Arial" panose="020B0604020202020204" pitchFamily="34" charset="0"/>
              </a:rPr>
              <a:pPr fontAlgn="base">
                <a:spcBef>
                  <a:spcPct val="0"/>
                </a:spcBef>
                <a:spcAft>
                  <a:spcPct val="0"/>
                </a:spcAft>
              </a:pPr>
              <a:t>35</a:t>
            </a:fld>
            <a:endParaRPr lang="en-US" altLang="en-US" dirty="0">
              <a:solidFill>
                <a:schemeClr val="bg1"/>
              </a:solidFill>
              <a:latin typeface="Arial" panose="020B0604020202020204" pitchFamily="34" charset="0"/>
            </a:endParaRPr>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eaLnBrk="1" hangingPunct="1"/>
            <a:r>
              <a:rPr lang="en-US" altLang="en-US" dirty="0"/>
              <a:t>Analytics</a:t>
            </a: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chemeClr val="bg1"/>
                </a:solidFill>
                <a:latin typeface="Arial" panose="020B0604020202020204" pitchFamily="34" charset="0"/>
              </a:rPr>
              <a:pPr fontAlgn="base">
                <a:spcBef>
                  <a:spcPct val="0"/>
                </a:spcBef>
                <a:spcAft>
                  <a:spcPct val="0"/>
                </a:spcAft>
              </a:pPr>
              <a:t>36</a:t>
            </a:fld>
            <a:endParaRPr lang="en-US" altLang="en-US" dirty="0">
              <a:solidFill>
                <a:schemeClr val="bg1"/>
              </a:solidFill>
              <a:latin typeface="Arial" panose="020B0604020202020204" pitchFamily="34" charset="0"/>
            </a:endParaRPr>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eaLnBrk="1" hangingPunct="1"/>
            <a:r>
              <a:rPr lang="en-US" altLang="en-US" dirty="0"/>
              <a:t>Analytics</a:t>
            </a: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182926"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t>
            </a:r>
            <a:b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pic>
        <p:nvPicPr>
          <p:cNvPr id="22" name="Graphic 18">
            <a:extLst>
              <a:ext uri="{FF2B5EF4-FFF2-40B4-BE49-F238E27FC236}">
                <a16:creationId xmlns:a16="http://schemas.microsoft.com/office/drawing/2014/main" id="{B5CBCCDA-90C6-104B-98E3-6BF54D8A56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42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chemeClr val="bg1"/>
                </a:solidFill>
                <a:latin typeface="Arial" panose="020B0604020202020204" pitchFamily="34" charset="0"/>
              </a:rPr>
              <a:pPr fontAlgn="base">
                <a:spcBef>
                  <a:spcPct val="0"/>
                </a:spcBef>
                <a:spcAft>
                  <a:spcPct val="0"/>
                </a:spcAft>
              </a:pPr>
              <a:t>37</a:t>
            </a:fld>
            <a:endParaRPr lang="en-US" altLang="en-US" dirty="0">
              <a:solidFill>
                <a:schemeClr val="bg1"/>
              </a:solidFill>
              <a:latin typeface="Arial" panose="020B0604020202020204" pitchFamily="34" charset="0"/>
            </a:endParaRPr>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eaLnBrk="1" hangingPunct="1"/>
            <a:r>
              <a:rPr lang="en-US" altLang="en-US" dirty="0"/>
              <a:t>Analytics</a:t>
            </a: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chemeClr val="bg1"/>
                </a:solidFill>
                <a:latin typeface="Arial" panose="020B0604020202020204" pitchFamily="34" charset="0"/>
              </a:rPr>
              <a:pPr fontAlgn="base">
                <a:spcBef>
                  <a:spcPct val="0"/>
                </a:spcBef>
                <a:spcAft>
                  <a:spcPct val="0"/>
                </a:spcAft>
              </a:pPr>
              <a:t>38</a:t>
            </a:fld>
            <a:endParaRPr lang="en-US" altLang="en-US" dirty="0">
              <a:solidFill>
                <a:schemeClr val="bg1"/>
              </a:solidFill>
              <a:latin typeface="Arial" panose="020B0604020202020204" pitchFamily="34" charset="0"/>
            </a:endParaRPr>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eaLnBrk="1" hangingPunct="1"/>
            <a:r>
              <a:rPr lang="en-US" altLang="en-US" dirty="0"/>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4149483D-C6D3-694D-A792-03C00185BE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4F810DC5-61DC-0246-B590-62A0B768AB4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5B556487-7453-5143-8707-30C0275F935D}"/>
              </a:ext>
            </a:extLst>
          </p:cNvPr>
          <p:cNvSpPr txBox="1">
            <a:spLocks noChangeArrowheads="1"/>
          </p:cNvSpPr>
          <p:nvPr/>
        </p:nvSpPr>
        <p:spPr bwMode="auto">
          <a:xfrm>
            <a:off x="906201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1767D6E-BE0F-604E-8C8A-50B4D51823CC}"/>
              </a:ext>
            </a:extLst>
          </p:cNvPr>
          <p:cNvSpPr txBox="1">
            <a:spLocks noChangeArrowheads="1"/>
          </p:cNvSpPr>
          <p:nvPr/>
        </p:nvSpPr>
        <p:spPr bwMode="auto">
          <a:xfrm>
            <a:off x="2717801" y="3317875"/>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071FE37F-B010-134A-986E-4BD09C67DE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6B9E14A3-F4B3-D44D-B1AE-958BB7ABBBED}"/>
              </a:ext>
            </a:extLst>
          </p:cNvPr>
          <p:cNvSpPr txBox="1">
            <a:spLocks noChangeArrowheads="1"/>
          </p:cNvSpPr>
          <p:nvPr/>
        </p:nvSpPr>
        <p:spPr bwMode="auto">
          <a:xfrm>
            <a:off x="4893157" y="3317875"/>
            <a:ext cx="1451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5FDF445D-8D88-A543-975A-BA8B7296171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chemeClr val="bg1"/>
                </a:solidFill>
                <a:latin typeface="Arial" panose="020B0604020202020204" pitchFamily="34" charset="0"/>
              </a:rPr>
              <a:pPr fontAlgn="base">
                <a:spcBef>
                  <a:spcPct val="0"/>
                </a:spcBef>
                <a:spcAft>
                  <a:spcPct val="0"/>
                </a:spcAft>
              </a:pPr>
              <a:t>39</a:t>
            </a:fld>
            <a:endParaRPr lang="en-US" altLang="en-US" dirty="0">
              <a:solidFill>
                <a:schemeClr val="bg1"/>
              </a:solidFill>
              <a:latin typeface="Arial" panose="020B0604020202020204" pitchFamily="34" charset="0"/>
            </a:endParaRPr>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pPr eaLnBrk="1" hangingPunct="1"/>
            <a:r>
              <a:rPr lang="en-US" altLang="en-US" dirty="0"/>
              <a:t>Application</a:t>
            </a:r>
            <a:br>
              <a:rPr lang="en-US" altLang="en-US" dirty="0"/>
            </a:br>
            <a:r>
              <a:rPr lang="en-US" altLang="en-US" dirty="0"/>
              <a:t>Integration</a:t>
            </a: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82338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r>
              <a:rPr lang="en-US" altLang="en-US" dirty="0"/>
              <a:t>Release </a:t>
            </a:r>
            <a:r>
              <a:rPr lang="en-US" dirty="0"/>
              <a:t>12-2022.01.31</a:t>
            </a:r>
            <a:r>
              <a:rPr lang="en-US" altLang="en-US" dirty="0"/>
              <a:t>: What’s New?</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2" y="2209985"/>
            <a:ext cx="3806271" cy="3584953"/>
          </a:xfrm>
        </p:spPr>
        <p:txBody>
          <a:bodyPr rIns="0"/>
          <a:lstStyle/>
          <a:p>
            <a:pPr>
              <a:spcBef>
                <a:spcPts val="2400"/>
              </a:spcBef>
            </a:pPr>
            <a:r>
              <a:rPr lang="en-US" sz="1100" b="1" dirty="0"/>
              <a:t>Migration &amp; Transfer </a:t>
            </a:r>
            <a:r>
              <a:rPr lang="en-US" sz="1100" i="1" dirty="0"/>
              <a:t>cont.</a:t>
            </a:r>
          </a:p>
          <a:p>
            <a:r>
              <a:rPr lang="en-US" sz="1100"/>
              <a:t>Refactor Spaces Services / Resource Icon (slide 122)</a:t>
            </a:r>
          </a:p>
          <a:p>
            <a:r>
              <a:rPr lang="en-US" sz="1100"/>
              <a:t>Refactor Spaces Applications / Resource Icon (slide 122)</a:t>
            </a:r>
          </a:p>
          <a:p>
            <a:r>
              <a:rPr lang="en-US" sz="1100"/>
              <a:t>Refactor Spaces Environments / Resource Icon (slide 122)</a:t>
            </a:r>
          </a:p>
          <a:p>
            <a:r>
              <a:rPr lang="en-US" sz="1100"/>
              <a:t>Analyzer / Resource Icon (slide 123)</a:t>
            </a:r>
          </a:p>
          <a:p>
            <a:r>
              <a:rPr lang="en-US" sz="1100"/>
              <a:t>Converter / Resource Icon (slide 123)</a:t>
            </a:r>
          </a:p>
          <a:p>
            <a:r>
              <a:rPr lang="en-US" sz="1100"/>
              <a:t>Developer / Resource Icon (slide 123)</a:t>
            </a:r>
          </a:p>
          <a:p>
            <a:r>
              <a:rPr lang="en-US" sz="1100"/>
              <a:t>Compiler / Resource Icon (slide 123)</a:t>
            </a:r>
          </a:p>
          <a:p>
            <a:r>
              <a:rPr lang="en-US" sz="1100"/>
              <a:t>Runtime / Resource Icon (slide 123)</a:t>
            </a:r>
          </a:p>
          <a:p>
            <a:pPr>
              <a:spcBef>
                <a:spcPts val="2400"/>
              </a:spcBef>
            </a:pPr>
            <a:r>
              <a:rPr lang="en-US" sz="1100" b="1" dirty="0"/>
              <a:t>Networking &amp; Content Delivery</a:t>
            </a:r>
          </a:p>
          <a:p>
            <a:r>
              <a:rPr lang="en-US" sz="1100"/>
              <a:t>Application recovery controller / Resource Icon (slide 125)</a:t>
            </a:r>
          </a:p>
          <a:p>
            <a:r>
              <a:rPr lang="en-US" sz="1100"/>
              <a:t>Readiness checks / Resource Icon (slide 125)</a:t>
            </a:r>
          </a:p>
          <a:p>
            <a:endParaRPr lang="en-US" sz="1100"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4</a:t>
            </a:fld>
            <a:endParaRPr lang="en-US" altLang="en-US" dirty="0">
              <a:solidFill>
                <a:schemeClr val="bg1"/>
              </a:solidFill>
              <a:latin typeface="Arial" panose="020B0604020202020204" pitchFamily="34" charset="0"/>
            </a:endParaRP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94802" y="2209985"/>
            <a:ext cx="3602396" cy="3584953"/>
          </a:xfrm>
        </p:spPr>
        <p:txBody>
          <a:bodyPr rIns="0"/>
          <a:lstStyle/>
          <a:p>
            <a:pPr>
              <a:spcBef>
                <a:spcPts val="2400"/>
              </a:spcBef>
            </a:pPr>
            <a:r>
              <a:rPr lang="en-US" sz="1100" b="1" dirty="0"/>
              <a:t>Networking &amp; Content Delivery </a:t>
            </a:r>
            <a:r>
              <a:rPr lang="en-US" sz="1100" i="1" dirty="0"/>
              <a:t>cont.</a:t>
            </a:r>
          </a:p>
          <a:p>
            <a:r>
              <a:rPr lang="en-US" sz="1100"/>
              <a:t>Routing controls / Resource Icon (slide 125)</a:t>
            </a:r>
          </a:p>
          <a:p>
            <a:r>
              <a:rPr lang="en-US" sz="1100"/>
              <a:t>Network access analyzer / Resource Icon (slide 126)</a:t>
            </a:r>
          </a:p>
          <a:p>
            <a:r>
              <a:rPr lang="en-US" sz="1100"/>
              <a:t>AWS Private 5G (slide 129)</a:t>
            </a:r>
          </a:p>
          <a:p>
            <a:r>
              <a:rPr lang="en-US" sz="1100"/>
              <a:t>AWS Cloud WAN (slide 129)</a:t>
            </a:r>
          </a:p>
          <a:p>
            <a:r>
              <a:rPr lang="en-US" sz="1100"/>
              <a:t>Segment network / Resource Icon (slide 129)</a:t>
            </a:r>
          </a:p>
          <a:p>
            <a:r>
              <a:rPr lang="en-US" sz="1100"/>
              <a:t>Virtual PoP / Resource Icon (slide 129)</a:t>
            </a:r>
          </a:p>
          <a:p>
            <a:pPr>
              <a:spcBef>
                <a:spcPts val="2400"/>
              </a:spcBef>
            </a:pPr>
            <a:r>
              <a:rPr lang="en-US" sz="1100" b="1" dirty="0"/>
              <a:t>Storage</a:t>
            </a:r>
          </a:p>
          <a:p>
            <a:r>
              <a:rPr lang="en-US" sz="1100"/>
              <a:t>Intelligent-Tiering / Resource Icon (slide 146)</a:t>
            </a:r>
          </a:p>
          <a:p>
            <a:r>
              <a:rPr lang="en-US" altLang="en-US" sz="1100" dirty="0">
                <a:ea typeface="Amazon Ember" panose="020B0603020204020204" pitchFamily="34" charset="0"/>
              </a:rPr>
              <a:t>S3 Glacier Flexible Retrieval (successor to S3 Glacier) / Resource Icon (slide 149)</a:t>
            </a:r>
            <a:endParaRPr lang="en-US" sz="1100"/>
          </a:p>
          <a:p>
            <a:r>
              <a:rPr lang="en-US" sz="1100"/>
              <a:t>S3 Glacier Instant Retrieval / Resource Icon (slide 149)</a:t>
            </a:r>
          </a:p>
        </p:txBody>
      </p:sp>
      <p:sp>
        <p:nvSpPr>
          <p:cNvPr id="18" name="Content Placeholder 15">
            <a:extLst>
              <a:ext uri="{FF2B5EF4-FFF2-40B4-BE49-F238E27FC236}">
                <a16:creationId xmlns:a16="http://schemas.microsoft.com/office/drawing/2014/main" id="{EE0B2C34-B4F5-A446-975A-F421102F16CD}"/>
              </a:ext>
            </a:extLst>
          </p:cNvPr>
          <p:cNvSpPr>
            <a:spLocks noGrp="1" noChangeArrowheads="1"/>
          </p:cNvSpPr>
          <p:nvPr>
            <p:ph sz="half" idx="11"/>
          </p:nvPr>
        </p:nvSpPr>
        <p:spPr>
          <a:xfrm>
            <a:off x="8326793" y="2209985"/>
            <a:ext cx="3602396" cy="3584953"/>
          </a:xfrm>
        </p:spPr>
        <p:txBody>
          <a:bodyPr rIns="0"/>
          <a:lstStyle/>
          <a:p>
            <a:pPr>
              <a:spcBef>
                <a:spcPts val="2000"/>
              </a:spcBef>
            </a:pPr>
            <a:r>
              <a:rPr lang="en-US" sz="1100" b="1" dirty="0"/>
              <a:t>Storage </a:t>
            </a:r>
            <a:r>
              <a:rPr lang="en-US" sz="1100" i="1" dirty="0"/>
              <a:t>cont.</a:t>
            </a:r>
          </a:p>
          <a:p>
            <a:r>
              <a:rPr lang="en-US" sz="1100"/>
              <a:t>Amazon FSx for NetApp ONTAP (slide 150)</a:t>
            </a:r>
          </a:p>
          <a:p>
            <a:r>
              <a:rPr lang="en-US" sz="1100"/>
              <a:t>Amazon FSx for OpenZFS (slide 150)</a:t>
            </a:r>
          </a:p>
          <a:p>
            <a:r>
              <a:rPr lang="en-US" sz="1100"/>
              <a:t>Virtual machine / Resource Icon (slide 151)</a:t>
            </a:r>
          </a:p>
          <a:p>
            <a:r>
              <a:rPr lang="en-US" sz="1100"/>
              <a:t>Database / Resource Icon (slide 151)</a:t>
            </a:r>
          </a:p>
          <a:p>
            <a:r>
              <a:rPr lang="en-US" sz="1100"/>
              <a:t>Gateway / Resource Icon (slide 151)</a:t>
            </a:r>
          </a:p>
          <a:p>
            <a:r>
              <a:rPr lang="en-US" sz="1100"/>
              <a:t>Storage / Resource Icon (slide 151)</a:t>
            </a:r>
          </a:p>
          <a:p>
            <a:r>
              <a:rPr lang="en-US" sz="1100"/>
              <a:t>Compute / Resource Icon (slide 151)</a:t>
            </a:r>
          </a:p>
          <a:p>
            <a:r>
              <a:rPr lang="en-US" sz="1100"/>
              <a:t>AWS Backup Support for Amazon S3 / Resource Icon (slide 151)</a:t>
            </a:r>
          </a:p>
          <a:p>
            <a:r>
              <a:rPr lang="en-US" sz="1100"/>
              <a:t>AWS Backup Support for VMware workloads / Resource Icon (slide 151)</a:t>
            </a:r>
          </a:p>
          <a:p>
            <a:r>
              <a:rPr lang="en-US" sz="1100"/>
              <a:t>Virtual machine monitor / Resource Icon (slide 151)</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3/3</a:t>
            </a:r>
          </a:p>
        </p:txBody>
      </p:sp>
    </p:spTree>
    <p:extLst>
      <p:ext uri="{BB962C8B-B14F-4D97-AF65-F5344CB8AC3E}">
        <p14:creationId xmlns:p14="http://schemas.microsoft.com/office/powerpoint/2010/main" val="1866523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chemeClr val="bg1"/>
                </a:solidFill>
                <a:latin typeface="Arial" panose="020B0604020202020204" pitchFamily="34" charset="0"/>
              </a:rPr>
              <a:pPr fontAlgn="base">
                <a:spcBef>
                  <a:spcPct val="0"/>
                </a:spcBef>
                <a:spcAft>
                  <a:spcPct val="0"/>
                </a:spcAft>
              </a:pPr>
              <a:t>40</a:t>
            </a:fld>
            <a:endParaRPr lang="en-US" altLang="en-US" dirty="0">
              <a:solidFill>
                <a:schemeClr val="bg1"/>
              </a:solidFill>
              <a:latin typeface="Arial" panose="020B0604020202020204" pitchFamily="34" charset="0"/>
            </a:endParaRPr>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eaLnBrk="1" hangingPunct="1"/>
            <a:r>
              <a:rPr lang="en-US" altLang="en-US" dirty="0"/>
              <a:t>Application Integration</a:t>
            </a: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0F810E18-8187-4B42-92B6-0033DA517DC1}"/>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36BB7D20-1429-9147-AEA7-3435C8F1B50F}"/>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chemeClr val="bg1"/>
                </a:solidFill>
                <a:latin typeface="Arial" panose="020B0604020202020204" pitchFamily="34" charset="0"/>
              </a:rPr>
              <a:pPr fontAlgn="base">
                <a:spcBef>
                  <a:spcPct val="0"/>
                </a:spcBef>
                <a:spcAft>
                  <a:spcPct val="0"/>
                </a:spcAft>
              </a:pPr>
              <a:t>41</a:t>
            </a:fld>
            <a:endParaRPr lang="en-US" altLang="en-US" dirty="0">
              <a:solidFill>
                <a:schemeClr val="bg1"/>
              </a:solidFill>
              <a:latin typeface="Arial" panose="020B0604020202020204" pitchFamily="34" charset="0"/>
            </a:endParaRPr>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eaLnBrk="1" hangingPunct="1"/>
            <a:r>
              <a:rPr lang="en-US" altLang="en-US" dirty="0"/>
              <a:t>Application Integration</a:t>
            </a: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
        <p:nvSpPr>
          <p:cNvPr id="27" name="TextBox 18">
            <a:extLst>
              <a:ext uri="{FF2B5EF4-FFF2-40B4-BE49-F238E27FC236}">
                <a16:creationId xmlns:a16="http://schemas.microsoft.com/office/drawing/2014/main" id="{4E2B300E-77A2-564A-A523-B1379D263FF9}"/>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sp>
        <p:nvSpPr>
          <p:cNvPr id="28" name="TextBox 20">
            <a:extLst>
              <a:ext uri="{FF2B5EF4-FFF2-40B4-BE49-F238E27FC236}">
                <a16:creationId xmlns:a16="http://schemas.microsoft.com/office/drawing/2014/main" id="{7474B9A4-A3D3-454A-9691-9EB8E225F18E}"/>
              </a:ext>
            </a:extLst>
          </p:cNvPr>
          <p:cNvSpPr txBox="1">
            <a:spLocks noChangeArrowheads="1"/>
          </p:cNvSpPr>
          <p:nvPr/>
        </p:nvSpPr>
        <p:spPr bwMode="auto">
          <a:xfrm>
            <a:off x="4622689" y="3891312"/>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29" name="TextBox 22">
            <a:extLst>
              <a:ext uri="{FF2B5EF4-FFF2-40B4-BE49-F238E27FC236}">
                <a16:creationId xmlns:a16="http://schemas.microsoft.com/office/drawing/2014/main" id="{B7FE58BF-E256-5843-A284-6FBF6DB8EDA5}"/>
              </a:ext>
            </a:extLst>
          </p:cNvPr>
          <p:cNvSpPr txBox="1">
            <a:spLocks noChangeArrowheads="1"/>
          </p:cNvSpPr>
          <p:nvPr/>
        </p:nvSpPr>
        <p:spPr bwMode="auto">
          <a:xfrm>
            <a:off x="5713360" y="3889725"/>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30" name="TextBox 23">
            <a:extLst>
              <a:ext uri="{FF2B5EF4-FFF2-40B4-BE49-F238E27FC236}">
                <a16:creationId xmlns:a16="http://schemas.microsoft.com/office/drawing/2014/main" id="{CC855AE6-8CEA-534B-AD55-E178BE2E27A9}"/>
              </a:ext>
            </a:extLst>
          </p:cNvPr>
          <p:cNvSpPr txBox="1">
            <a:spLocks noChangeArrowheads="1"/>
          </p:cNvSpPr>
          <p:nvPr/>
        </p:nvSpPr>
        <p:spPr bwMode="auto">
          <a:xfrm>
            <a:off x="4631477" y="4819838"/>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34" name="TextBox 26">
            <a:extLst>
              <a:ext uri="{FF2B5EF4-FFF2-40B4-BE49-F238E27FC236}">
                <a16:creationId xmlns:a16="http://schemas.microsoft.com/office/drawing/2014/main" id="{AFFD0030-6FC4-D141-B21F-36630FB67198}"/>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5" name="Graphic 24">
            <a:extLst>
              <a:ext uri="{FF2B5EF4-FFF2-40B4-BE49-F238E27FC236}">
                <a16:creationId xmlns:a16="http://schemas.microsoft.com/office/drawing/2014/main" id="{6A514F2A-C47E-E048-BBA9-A3D2CC7A348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844257" y="52881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6">
            <a:extLst>
              <a:ext uri="{FF2B5EF4-FFF2-40B4-BE49-F238E27FC236}">
                <a16:creationId xmlns:a16="http://schemas.microsoft.com/office/drawing/2014/main" id="{E470B0D0-1F26-8C48-A717-6D1D1D4FBFDB}"/>
              </a:ext>
            </a:extLst>
          </p:cNvPr>
          <p:cNvSpPr txBox="1">
            <a:spLocks noChangeArrowheads="1"/>
          </p:cNvSpPr>
          <p:nvPr/>
        </p:nvSpPr>
        <p:spPr bwMode="auto">
          <a:xfrm>
            <a:off x="4622689" y="5745321"/>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7" name="Graphic 24">
            <a:extLst>
              <a:ext uri="{FF2B5EF4-FFF2-40B4-BE49-F238E27FC236}">
                <a16:creationId xmlns:a16="http://schemas.microsoft.com/office/drawing/2014/main" id="{F7B23A4B-A954-664A-9066-7EF069D926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539" y="43585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6">
            <a:extLst>
              <a:ext uri="{FF2B5EF4-FFF2-40B4-BE49-F238E27FC236}">
                <a16:creationId xmlns:a16="http://schemas.microsoft.com/office/drawing/2014/main" id="{1B640282-19AD-E548-8E36-9DEE3F37C3AA}"/>
              </a:ext>
            </a:extLst>
          </p:cNvPr>
          <p:cNvSpPr txBox="1">
            <a:spLocks noChangeArrowheads="1"/>
          </p:cNvSpPr>
          <p:nvPr/>
        </p:nvSpPr>
        <p:spPr bwMode="auto">
          <a:xfrm>
            <a:off x="5709214" y="4819838"/>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41" name="Graphic 8">
            <a:extLst>
              <a:ext uri="{FF2B5EF4-FFF2-40B4-BE49-F238E27FC236}">
                <a16:creationId xmlns:a16="http://schemas.microsoft.com/office/drawing/2014/main" id="{97C96646-3D2E-2B42-8149-AD5753291ED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851400" y="26995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24">
            <a:extLst>
              <a:ext uri="{FF2B5EF4-FFF2-40B4-BE49-F238E27FC236}">
                <a16:creationId xmlns:a16="http://schemas.microsoft.com/office/drawing/2014/main" id="{6EA61E62-5523-1D4A-8DAA-5BDB2210378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951539" y="27066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7">
            <a:extLst>
              <a:ext uri="{FF2B5EF4-FFF2-40B4-BE49-F238E27FC236}">
                <a16:creationId xmlns:a16="http://schemas.microsoft.com/office/drawing/2014/main" id="{630AC5C9-B1A2-1B40-9B34-06E08504A02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841555" y="34268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16">
            <a:extLst>
              <a:ext uri="{FF2B5EF4-FFF2-40B4-BE49-F238E27FC236}">
                <a16:creationId xmlns:a16="http://schemas.microsoft.com/office/drawing/2014/main" id="{92210C83-F0EF-1F4A-823C-8A4EB015588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953333" y="34365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6">
            <a:extLst>
              <a:ext uri="{FF2B5EF4-FFF2-40B4-BE49-F238E27FC236}">
                <a16:creationId xmlns:a16="http://schemas.microsoft.com/office/drawing/2014/main" id="{A87AB607-59F1-9845-94AB-F9E357908A5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4257" y="4362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chemeClr val="bg1"/>
                </a:solidFill>
                <a:latin typeface="Arial" panose="020B0604020202020204" pitchFamily="34" charset="0"/>
              </a:rPr>
              <a:pPr fontAlgn="base">
                <a:spcBef>
                  <a:spcPct val="0"/>
                </a:spcBef>
                <a:spcAft>
                  <a:spcPct val="0"/>
                </a:spcAft>
              </a:pPr>
              <a:t>42</a:t>
            </a:fld>
            <a:endParaRPr lang="en-US" altLang="en-US" dirty="0">
              <a:solidFill>
                <a:schemeClr val="bg1"/>
              </a:solidFill>
              <a:latin typeface="Arial" panose="020B0604020202020204" pitchFamily="34" charset="0"/>
            </a:endParaRPr>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eaLnBrk="1" hangingPunct="1"/>
            <a:r>
              <a:rPr lang="en-US" altLang="en-US" dirty="0"/>
              <a:t>Application Integration</a:t>
            </a: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chemeClr val="bg1"/>
                </a:solidFill>
                <a:latin typeface="Arial" panose="020B0604020202020204" pitchFamily="34" charset="0"/>
              </a:rPr>
              <a:pPr fontAlgn="base">
                <a:spcBef>
                  <a:spcPct val="0"/>
                </a:spcBef>
                <a:spcAft>
                  <a:spcPct val="0"/>
                </a:spcAft>
              </a:pPr>
              <a:t>43</a:t>
            </a:fld>
            <a:endParaRPr lang="en-US" altLang="en-US" dirty="0">
              <a:solidFill>
                <a:schemeClr val="bg1"/>
              </a:solidFill>
              <a:latin typeface="Arial" panose="020B0604020202020204" pitchFamily="34" charset="0"/>
            </a:endParaRPr>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pPr eaLnBrk="1" hangingPunct="1"/>
            <a:r>
              <a:rPr lang="en-US" altLang="en-US" dirty="0"/>
              <a:t>AWS Cost</a:t>
            </a:r>
            <a:br>
              <a:rPr lang="en-US" altLang="en-US" dirty="0"/>
            </a:br>
            <a:r>
              <a:rPr lang="en-US" altLang="en-US" dirty="0"/>
              <a:t>Management</a:t>
            </a: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490674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chemeClr val="bg1"/>
                </a:solidFill>
                <a:latin typeface="Arial" panose="020B0604020202020204" pitchFamily="34" charset="0"/>
              </a:rPr>
              <a:pPr fontAlgn="base">
                <a:spcBef>
                  <a:spcPct val="0"/>
                </a:spcBef>
                <a:spcAft>
                  <a:spcPct val="0"/>
                </a:spcAft>
              </a:pPr>
              <a:t>44</a:t>
            </a:fld>
            <a:endParaRPr lang="en-US" altLang="en-US" dirty="0">
              <a:solidFill>
                <a:schemeClr val="bg1"/>
              </a:solidFill>
              <a:latin typeface="Arial" panose="020B0604020202020204" pitchFamily="34" charset="0"/>
            </a:endParaRPr>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chemeClr val="bg1"/>
                </a:solidFill>
                <a:latin typeface="Arial" panose="020B0604020202020204" pitchFamily="34" charset="0"/>
              </a:rPr>
              <a:pPr fontAlgn="base">
                <a:spcBef>
                  <a:spcPct val="0"/>
                </a:spcBef>
                <a:spcAft>
                  <a:spcPct val="0"/>
                </a:spcAft>
              </a:pPr>
              <a:t>45</a:t>
            </a:fld>
            <a:endParaRPr lang="en-US" altLang="en-US" dirty="0">
              <a:solidFill>
                <a:schemeClr val="bg1"/>
              </a:solidFill>
              <a:latin typeface="Arial" panose="020B0604020202020204" pitchFamily="34" charset="0"/>
            </a:endParaRPr>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0BB168B6-29E1-C04B-8634-C54B775885F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EEE51F81-E1A7-804E-B78A-828B59E1491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chemeClr val="bg1"/>
                </a:solidFill>
                <a:latin typeface="Arial" panose="020B0604020202020204" pitchFamily="34" charset="0"/>
              </a:rPr>
              <a:pPr fontAlgn="base">
                <a:spcBef>
                  <a:spcPct val="0"/>
                </a:spcBef>
                <a:spcAft>
                  <a:spcPct val="0"/>
                </a:spcAft>
              </a:pPr>
              <a:t>46</a:t>
            </a:fld>
            <a:endParaRPr lang="en-US" altLang="en-US" dirty="0">
              <a:solidFill>
                <a:schemeClr val="bg1"/>
              </a:solidFill>
              <a:latin typeface="Arial" panose="020B0604020202020204" pitchFamily="34" charset="0"/>
            </a:endParaRPr>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pPr eaLnBrk="1" hangingPunct="1"/>
            <a:r>
              <a:rPr lang="en-US" altLang="en-US" dirty="0"/>
              <a:t>Blockchain</a:t>
            </a: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592605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chemeClr val="bg1"/>
                </a:solidFill>
                <a:latin typeface="Arial" panose="020B0604020202020204" pitchFamily="34" charset="0"/>
              </a:rPr>
              <a:pPr fontAlgn="base">
                <a:spcBef>
                  <a:spcPct val="0"/>
                </a:spcBef>
                <a:spcAft>
                  <a:spcPct val="0"/>
                </a:spcAft>
              </a:pPr>
              <a:t>47</a:t>
            </a:fld>
            <a:endParaRPr lang="en-US" altLang="en-US" dirty="0">
              <a:solidFill>
                <a:schemeClr val="bg1"/>
              </a:solidFill>
              <a:latin typeface="Arial" panose="020B0604020202020204" pitchFamily="34" charset="0"/>
            </a:endParaRPr>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eaLnBrk="1" hangingPunct="1"/>
            <a:r>
              <a:rPr lang="en-US" altLang="en-US" dirty="0"/>
              <a:t>Blockchain</a:t>
            </a: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chemeClr val="bg1"/>
                </a:solidFill>
                <a:latin typeface="Arial" panose="020B0604020202020204" pitchFamily="34" charset="0"/>
              </a:rPr>
              <a:pPr fontAlgn="base">
                <a:spcBef>
                  <a:spcPct val="0"/>
                </a:spcBef>
                <a:spcAft>
                  <a:spcPct val="0"/>
                </a:spcAft>
              </a:pPr>
              <a:t>48</a:t>
            </a:fld>
            <a:endParaRPr lang="en-US" altLang="en-US" dirty="0">
              <a:solidFill>
                <a:schemeClr val="bg1"/>
              </a:solidFill>
              <a:latin typeface="Arial" panose="020B0604020202020204" pitchFamily="34" charset="0"/>
            </a:endParaRPr>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pPr eaLnBrk="1" hangingPunct="1"/>
            <a:r>
              <a:rPr lang="en-US" altLang="en-US" dirty="0"/>
              <a:t>Business</a:t>
            </a:r>
            <a:br>
              <a:rPr lang="en-US" altLang="en-US" dirty="0"/>
            </a:br>
            <a:r>
              <a:rPr lang="en-US" altLang="en-US" dirty="0"/>
              <a:t>Applications</a:t>
            </a: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8434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49</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1/3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99680"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D6CD928-9B6D-AA42-ACE2-DC74BB9841B8}" type="slidenum">
              <a:rPr lang="en-US" altLang="en-US" smtClean="0">
                <a:solidFill>
                  <a:schemeClr val="bg1"/>
                </a:solidFill>
                <a:latin typeface="Arial" panose="020B0604020202020204" pitchFamily="34" charset="0"/>
              </a:rPr>
              <a:pPr/>
              <a:t>5</a:t>
            </a:fld>
            <a:endParaRPr lang="en-US" altLang="en-US" dirty="0">
              <a:solidFill>
                <a:schemeClr val="bg1"/>
              </a:solidFill>
              <a:latin typeface="Arial" panose="020B0604020202020204" pitchFamily="34" charset="0"/>
            </a:endParaRPr>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r>
              <a:rPr lang="en-US" altLang="en-US" dirty="0"/>
              <a:t>Contents</a:t>
            </a:r>
          </a:p>
        </p:txBody>
      </p:sp>
      <p:sp>
        <p:nvSpPr>
          <p:cNvPr id="12" name="Content Placeholder 6">
            <a:extLst>
              <a:ext uri="{FF2B5EF4-FFF2-40B4-BE49-F238E27FC236}">
                <a16:creationId xmlns:a16="http://schemas.microsoft.com/office/drawing/2014/main" id="{7DCB5862-BC4D-5446-B40D-FDC1AB10974B}"/>
              </a:ext>
            </a:extLst>
          </p:cNvPr>
          <p:cNvSpPr txBox="1">
            <a:spLocks/>
          </p:cNvSpPr>
          <p:nvPr/>
        </p:nvSpPr>
        <p:spPr>
          <a:xfrm>
            <a:off x="240942" y="1246909"/>
            <a:ext cx="11710116" cy="46116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0A1C9"/>
                </a:solidFill>
                <a:hlinkClick r:id="" action="ppaction://hlinkshowjump?jump=nextslide">
                  <a:extLst>
                    <a:ext uri="{A12FA001-AC4F-418D-AE19-62706E023703}">
                      <ahyp:hlinkClr xmlns:ahyp="http://schemas.microsoft.com/office/drawing/2018/hyperlinkcolor" val="tx"/>
                    </a:ext>
                  </a:extLst>
                </a:hlinkClick>
              </a:rPr>
              <a:t>Introduction</a:t>
            </a:r>
            <a:endParaRPr lang="en-US" dirty="0">
              <a:solidFill>
                <a:srgbClr val="00A1C9"/>
              </a:solidFill>
            </a:endParaRPr>
          </a:p>
          <a:p>
            <a:pPr>
              <a:lnSpc>
                <a:spcPct val="150000"/>
              </a:lnSpc>
            </a:pPr>
            <a:r>
              <a:rPr lang="en-US" dirty="0">
                <a:solidFill>
                  <a:srgbClr val="00A1C9"/>
                </a:solidFill>
                <a:hlinkClick r:id="rId2" action="ppaction://hlinksldjump">
                  <a:extLst>
                    <a:ext uri="{A12FA001-AC4F-418D-AE19-62706E023703}">
                      <ahyp:hlinkClr xmlns:ahyp="http://schemas.microsoft.com/office/drawing/2018/hyperlinkcolor" val="tx"/>
                    </a:ext>
                  </a:extLst>
                </a:hlinkClick>
              </a:rPr>
              <a:t>System</a:t>
            </a:r>
            <a:endParaRPr lang="en-US" dirty="0">
              <a:solidFill>
                <a:srgbClr val="00A1C9"/>
              </a:solidFill>
            </a:endParaRPr>
          </a:p>
          <a:p>
            <a:pPr>
              <a:lnSpc>
                <a:spcPct val="150000"/>
              </a:lnSpc>
            </a:pPr>
            <a:r>
              <a:rPr lang="en-US" dirty="0">
                <a:solidFill>
                  <a:srgbClr val="00A1C9"/>
                </a:solidFill>
                <a:hlinkClick r:id="rId3" action="ppaction://hlinksldjump">
                  <a:extLst>
                    <a:ext uri="{A12FA001-AC4F-418D-AE19-62706E023703}">
                      <ahyp:hlinkClr xmlns:ahyp="http://schemas.microsoft.com/office/drawing/2018/hyperlinkcolor" val="tx"/>
                    </a:ext>
                  </a:extLst>
                </a:hlinkClick>
              </a:rPr>
              <a:t>Guidelines</a:t>
            </a:r>
          </a:p>
          <a:p>
            <a:pPr>
              <a:lnSpc>
                <a:spcPct val="150000"/>
              </a:lnSpc>
            </a:pPr>
            <a:r>
              <a:rPr lang="en-US" dirty="0">
                <a:solidFill>
                  <a:srgbClr val="00A1C9"/>
                </a:solidFill>
                <a:hlinkClick r:id="rId4" action="ppaction://hlinksldjump">
                  <a:extLst>
                    <a:ext uri="{A12FA001-AC4F-418D-AE19-62706E023703}">
                      <ahyp:hlinkClr xmlns:ahyp="http://schemas.microsoft.com/office/drawing/2018/hyperlinkcolor" val="tx"/>
                    </a:ext>
                  </a:extLst>
                </a:hlinkClick>
              </a:rPr>
              <a:t>Examples</a:t>
            </a:r>
            <a:endParaRPr lang="en-US" dirty="0">
              <a:solidFill>
                <a:srgbClr val="00A1C9"/>
              </a:solidFill>
            </a:endParaRPr>
          </a:p>
          <a:p>
            <a:pPr>
              <a:lnSpc>
                <a:spcPct val="150000"/>
              </a:lnSpc>
            </a:pPr>
            <a:r>
              <a:rPr lang="en-US" dirty="0">
                <a:solidFill>
                  <a:srgbClr val="00A1C9"/>
                </a:solidFill>
                <a:hlinkClick r:id="rId3" action="ppaction://hlinksldjump">
                  <a:extLst>
                    <a:ext uri="{A12FA001-AC4F-418D-AE19-62706E023703}">
                      <ahyp:hlinkClr xmlns:ahyp="http://schemas.microsoft.com/office/drawing/2018/hyperlinkcolor" val="tx"/>
                    </a:ext>
                  </a:extLst>
                </a:hlinkClick>
              </a:rPr>
              <a:t>Elements</a:t>
            </a:r>
            <a:endParaRPr lang="en-US" dirty="0">
              <a:solidFill>
                <a:srgbClr val="00A1C9"/>
              </a:solidFill>
            </a:endParaRPr>
          </a:p>
        </p:txBody>
      </p:sp>
    </p:spTree>
    <p:extLst>
      <p:ext uri="{BB962C8B-B14F-4D97-AF65-F5344CB8AC3E}">
        <p14:creationId xmlns:p14="http://schemas.microsoft.com/office/powerpoint/2010/main" val="3572216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50</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8235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51</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r:embed="rId8"/>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7478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chemeClr val="bg1"/>
                </a:solidFill>
                <a:latin typeface="Arial" panose="020B0604020202020204" pitchFamily="34" charset="0"/>
              </a:rPr>
              <a:pPr fontAlgn="base">
                <a:spcBef>
                  <a:spcPct val="0"/>
                </a:spcBef>
                <a:spcAft>
                  <a:spcPct val="0"/>
                </a:spcAft>
              </a:pPr>
              <a:t>52</a:t>
            </a:fld>
            <a:endParaRPr lang="en-US" altLang="en-US" dirty="0">
              <a:solidFill>
                <a:schemeClr val="bg1"/>
              </a:solidFill>
              <a:latin typeface="Arial" panose="020B0604020202020204" pitchFamily="34" charset="0"/>
            </a:endParaRPr>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pPr eaLnBrk="1" hangingPunct="1"/>
            <a:r>
              <a:rPr lang="en-US" altLang="en-US" dirty="0"/>
              <a:t>Compute</a:t>
            </a: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958987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53</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1/12</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14709" y="1922235"/>
            <a:ext cx="792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388200" y="1922235"/>
            <a:ext cx="9874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457070" y="1922235"/>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565963" y="1922235"/>
            <a:ext cx="7447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Mac instance</a:t>
            </a:r>
          </a:p>
        </p:txBody>
      </p:sp>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85162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91863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4454700"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5522312"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6589924"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7657536"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98563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78462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05263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851629"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4784626"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8725148"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4451817"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5518188"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6584559"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7650930"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8717301"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9783672"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1" y="1465263"/>
            <a:ext cx="1903094"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chemeClr val="bg1"/>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918632"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052638"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98563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0119641"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1011964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9792760"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1085004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11186644"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372556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3399293" y="548348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General-purpose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62" name="Graphic 44">
            <a:extLst>
              <a:ext uri="{FF2B5EF4-FFF2-40B4-BE49-F238E27FC236}">
                <a16:creationId xmlns:a16="http://schemas.microsoft.com/office/drawing/2014/main" id="{03AE750E-2893-2049-9EED-1617478DB967}"/>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10809977"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6">
            <a:extLst>
              <a:ext uri="{FF2B5EF4-FFF2-40B4-BE49-F238E27FC236}">
                <a16:creationId xmlns:a16="http://schemas.microsoft.com/office/drawing/2014/main" id="{5B089F46-D017-3144-817B-3B1AD2FC08CD}"/>
              </a:ext>
            </a:extLst>
          </p:cNvPr>
          <p:cNvSpPr txBox="1">
            <a:spLocks noChangeArrowheads="1"/>
          </p:cNvSpPr>
          <p:nvPr/>
        </p:nvSpPr>
        <p:spPr bwMode="auto">
          <a:xfrm>
            <a:off x="10425472" y="1922235"/>
            <a:ext cx="12262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sp>
        <p:nvSpPr>
          <p:cNvPr id="83" name="TextBox 16">
            <a:extLst>
              <a:ext uri="{FF2B5EF4-FFF2-40B4-BE49-F238E27FC236}">
                <a16:creationId xmlns:a16="http://schemas.microsoft.com/office/drawing/2014/main" id="{9A87E6D0-3F0F-4141-80F5-3A928E6047DD}"/>
              </a:ext>
            </a:extLst>
          </p:cNvPr>
          <p:cNvSpPr txBox="1">
            <a:spLocks noChangeArrowheads="1"/>
          </p:cNvSpPr>
          <p:nvPr/>
        </p:nvSpPr>
        <p:spPr bwMode="auto">
          <a:xfrm>
            <a:off x="3388868"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M1 Mac instance</a:t>
            </a:r>
          </a:p>
        </p:txBody>
      </p:sp>
      <p:pic>
        <p:nvPicPr>
          <p:cNvPr id="88" name="Graphic 74">
            <a:extLst>
              <a:ext uri="{FF2B5EF4-FFF2-40B4-BE49-F238E27FC236}">
                <a16:creationId xmlns:a16="http://schemas.microsoft.com/office/drawing/2014/main" id="{0ABD981F-CFF1-0D45-AD22-212491F91416}"/>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3719067"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Graphic 108">
            <a:extLst>
              <a:ext uri="{FF2B5EF4-FFF2-40B4-BE49-F238E27FC236}">
                <a16:creationId xmlns:a16="http://schemas.microsoft.com/office/drawing/2014/main" id="{1C5E18A8-40F3-BE4C-94E2-419348B96536}"/>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117661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6">
            <a:extLst>
              <a:ext uri="{FF2B5EF4-FFF2-40B4-BE49-F238E27FC236}">
                <a16:creationId xmlns:a16="http://schemas.microsoft.com/office/drawing/2014/main" id="{076FEEA5-1757-634A-8D3D-BA9F8D97F3E1}"/>
              </a:ext>
            </a:extLst>
          </p:cNvPr>
          <p:cNvSpPr txBox="1">
            <a:spLocks noChangeArrowheads="1"/>
          </p:cNvSpPr>
          <p:nvPr/>
        </p:nvSpPr>
        <p:spPr bwMode="auto">
          <a:xfrm>
            <a:off x="10849732"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M6i instance</a:t>
            </a:r>
          </a:p>
        </p:txBody>
      </p:sp>
      <p:pic>
        <p:nvPicPr>
          <p:cNvPr id="93" name="Graphic 108">
            <a:extLst>
              <a:ext uri="{FF2B5EF4-FFF2-40B4-BE49-F238E27FC236}">
                <a16:creationId xmlns:a16="http://schemas.microsoft.com/office/drawing/2014/main" id="{27055827-4ABE-2643-8567-3A0BC0AFBD7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654300"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6">
            <a:extLst>
              <a:ext uri="{FF2B5EF4-FFF2-40B4-BE49-F238E27FC236}">
                <a16:creationId xmlns:a16="http://schemas.microsoft.com/office/drawing/2014/main" id="{8BAD1714-1EF1-FE4A-8284-3B065E117DC2}"/>
              </a:ext>
            </a:extLst>
          </p:cNvPr>
          <p:cNvSpPr txBox="1">
            <a:spLocks noChangeArrowheads="1"/>
          </p:cNvSpPr>
          <p:nvPr/>
        </p:nvSpPr>
        <p:spPr bwMode="auto">
          <a:xfrm>
            <a:off x="2328028" y="548348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M6a instance</a:t>
            </a:r>
          </a:p>
        </p:txBody>
      </p:sp>
      <p:pic>
        <p:nvPicPr>
          <p:cNvPr id="102" name="Graphic 26">
            <a:extLst>
              <a:ext uri="{FF2B5EF4-FFF2-40B4-BE49-F238E27FC236}">
                <a16:creationId xmlns:a16="http://schemas.microsoft.com/office/drawing/2014/main" id="{1C67011A-CC53-3943-9EB2-9DE52E096FE0}"/>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7657536"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Graphic 42">
            <a:extLst>
              <a:ext uri="{FF2B5EF4-FFF2-40B4-BE49-F238E27FC236}">
                <a16:creationId xmlns:a16="http://schemas.microsoft.com/office/drawing/2014/main" id="{67BC0C7E-90D3-B643-8B64-7C927C0ED126}"/>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8714502"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raphic 44">
            <a:extLst>
              <a:ext uri="{FF2B5EF4-FFF2-40B4-BE49-F238E27FC236}">
                <a16:creationId xmlns:a16="http://schemas.microsoft.com/office/drawing/2014/main" id="{52E73498-F138-BD44-8D38-4B5046C4700E}"/>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70550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Graphic 14">
            <a:extLst>
              <a:ext uri="{FF2B5EF4-FFF2-40B4-BE49-F238E27FC236}">
                <a16:creationId xmlns:a16="http://schemas.microsoft.com/office/drawing/2014/main" id="{0C93EC1E-3DB6-E74B-8112-10FF9264C2FB}"/>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6691733"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Graphic 60">
            <a:extLst>
              <a:ext uri="{FF2B5EF4-FFF2-40B4-BE49-F238E27FC236}">
                <a16:creationId xmlns:a16="http://schemas.microsoft.com/office/drawing/2014/main" id="{1FFBE4D8-A336-034E-A052-0DF272666F13}"/>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Graphic 62">
            <a:extLst>
              <a:ext uri="{FF2B5EF4-FFF2-40B4-BE49-F238E27FC236}">
                <a16:creationId xmlns:a16="http://schemas.microsoft.com/office/drawing/2014/main" id="{F50B03D2-E4F6-114D-A796-9A5A993799F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64">
            <a:extLst>
              <a:ext uri="{FF2B5EF4-FFF2-40B4-BE49-F238E27FC236}">
                <a16:creationId xmlns:a16="http://schemas.microsoft.com/office/drawing/2014/main" id="{1793EB67-0CCB-BB46-A923-D8DC19CAEB1C}"/>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10">
            <a:extLst>
              <a:ext uri="{FF2B5EF4-FFF2-40B4-BE49-F238E27FC236}">
                <a16:creationId xmlns:a16="http://schemas.microsoft.com/office/drawing/2014/main" id="{A09E0FEA-E6B5-3940-8F8E-277089997D90}"/>
              </a:ext>
            </a:extLst>
          </p:cNvPr>
          <p:cNvPicPr>
            <a:picLocks noChangeAspect="1" noChangeArrowheads="1"/>
          </p:cNvPicPr>
          <p:nvPr/>
        </p:nvPicPr>
        <p:blipFill>
          <a:blip r:embed="rId54">
            <a:extLst>
              <a:ext uri="{96DAC541-7B7A-43D3-8B79-37D633B846F1}">
                <asvg:svgBlip xmlns:asvg="http://schemas.microsoft.com/office/drawing/2016/SVG/main" r:embed="rId55"/>
              </a:ext>
            </a:extLst>
          </a:blip>
          <a:src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Graphic 128">
            <a:extLst>
              <a:ext uri="{FF2B5EF4-FFF2-40B4-BE49-F238E27FC236}">
                <a16:creationId xmlns:a16="http://schemas.microsoft.com/office/drawing/2014/main" id="{0C5323CC-4466-014B-AE9C-87A7733CC253}"/>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a:off x="6912570" y="2881313"/>
            <a:ext cx="457200" cy="457200"/>
          </a:xfrm>
          <a:prstGeom prst="rect">
            <a:avLst/>
          </a:prstGeom>
        </p:spPr>
      </p:pic>
      <p:pic>
        <p:nvPicPr>
          <p:cNvPr id="130" name="Graphic 129">
            <a:extLst>
              <a:ext uri="{FF2B5EF4-FFF2-40B4-BE49-F238E27FC236}">
                <a16:creationId xmlns:a16="http://schemas.microsoft.com/office/drawing/2014/main" id="{AAFDF53B-25CB-D247-9498-7E64576F7262}"/>
              </a:ext>
            </a:extLst>
          </p:cNvPr>
          <p:cNvPicPr>
            <a:picLocks noChangeAspect="1"/>
          </p:cNvPicPr>
          <p:nvPr/>
        </p:nvPicPr>
        <p:blipFill>
          <a:blip r:embed="rId58">
            <a:extLst>
              <a:ext uri="{96DAC541-7B7A-43D3-8B79-37D633B846F1}">
                <asvg:svgBlip xmlns:asvg="http://schemas.microsoft.com/office/drawing/2016/SVG/main" r:embed="rId59"/>
              </a:ext>
            </a:extLst>
          </a:blip>
          <a:srcRect/>
          <a:stretch/>
        </p:blipFill>
        <p:spPr>
          <a:xfrm>
            <a:off x="7983320" y="2881313"/>
            <a:ext cx="457200" cy="457200"/>
          </a:xfrm>
          <a:prstGeom prst="rect">
            <a:avLst/>
          </a:prstGeom>
        </p:spPr>
      </p:pic>
      <p:pic>
        <p:nvPicPr>
          <p:cNvPr id="132" name="Graphic 74">
            <a:extLst>
              <a:ext uri="{FF2B5EF4-FFF2-40B4-BE49-F238E27FC236}">
                <a16:creationId xmlns:a16="http://schemas.microsoft.com/office/drawing/2014/main" id="{8B1A1764-D9F4-2044-809F-E49361962D71}"/>
              </a:ext>
            </a:extLst>
          </p:cNvPr>
          <p:cNvPicPr>
            <a:picLocks noChangeAspect="1" noChangeArrowheads="1"/>
          </p:cNvPicPr>
          <p:nvPr/>
        </p:nvPicPr>
        <p:blipFill>
          <a:blip r:embed="rId60">
            <a:extLst>
              <a:ext uri="{96DAC541-7B7A-43D3-8B79-37D633B846F1}">
                <asvg:svgBlip xmlns:asvg="http://schemas.microsoft.com/office/drawing/2016/SVG/main" r:embed="rId61"/>
              </a:ext>
            </a:extLst>
          </a:blip>
          <a:srcRect/>
          <a:stretch/>
        </p:blipFill>
        <p:spPr bwMode="auto">
          <a:xfrm>
            <a:off x="2650608" y="39621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359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54</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2/12</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3387862"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72274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98695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0539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4455138"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C6gn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765763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872525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979286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12096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50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655739"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2328249"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3723351" y="39593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3396470"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790354" y="39593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4464082"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C4 instance</a:t>
            </a:r>
          </a:p>
        </p:txBody>
      </p:sp>
      <p:sp>
        <p:nvSpPr>
          <p:cNvPr id="54" name="TextBox 16">
            <a:extLst>
              <a:ext uri="{FF2B5EF4-FFF2-40B4-BE49-F238E27FC236}">
                <a16:creationId xmlns:a16="http://schemas.microsoft.com/office/drawing/2014/main" id="{8E7DC6DC-100E-8649-9CBA-DBD5E5626C4A}"/>
              </a:ext>
            </a:extLst>
          </p:cNvPr>
          <p:cNvSpPr txBox="1">
            <a:spLocks noChangeArrowheads="1"/>
          </p:cNvSpPr>
          <p:nvPr/>
        </p:nvSpPr>
        <p:spPr bwMode="auto">
          <a:xfrm>
            <a:off x="2322284"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C7g instance</a:t>
            </a:r>
          </a:p>
        </p:txBody>
      </p:sp>
      <p:pic>
        <p:nvPicPr>
          <p:cNvPr id="55" name="Graphic 54">
            <a:extLst>
              <a:ext uri="{FF2B5EF4-FFF2-40B4-BE49-F238E27FC236}">
                <a16:creationId xmlns:a16="http://schemas.microsoft.com/office/drawing/2014/main" id="{9939DFE8-990D-7C46-960C-A45BC6A066E1}"/>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71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6">
            <a:extLst>
              <a:ext uri="{FF2B5EF4-FFF2-40B4-BE49-F238E27FC236}">
                <a16:creationId xmlns:a16="http://schemas.microsoft.com/office/drawing/2014/main" id="{E5000552-651A-BE4A-BDDE-3BEF6F37D3BA}"/>
              </a:ext>
            </a:extLst>
          </p:cNvPr>
          <p:cNvSpPr txBox="1">
            <a:spLocks noChangeArrowheads="1"/>
          </p:cNvSpPr>
          <p:nvPr/>
        </p:nvSpPr>
        <p:spPr bwMode="auto">
          <a:xfrm>
            <a:off x="5517796"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C6gd instance</a:t>
            </a:r>
          </a:p>
        </p:txBody>
      </p:sp>
      <p:pic>
        <p:nvPicPr>
          <p:cNvPr id="64" name="Graphic 63">
            <a:extLst>
              <a:ext uri="{FF2B5EF4-FFF2-40B4-BE49-F238E27FC236}">
                <a16:creationId xmlns:a16="http://schemas.microsoft.com/office/drawing/2014/main" id="{3819952A-52C9-EE4F-A0D5-F31174258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5852676"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6">
            <a:extLst>
              <a:ext uri="{FF2B5EF4-FFF2-40B4-BE49-F238E27FC236}">
                <a16:creationId xmlns:a16="http://schemas.microsoft.com/office/drawing/2014/main" id="{CA35683F-EA50-7249-A3CC-E8A128C6BD5A}"/>
              </a:ext>
            </a:extLst>
          </p:cNvPr>
          <p:cNvSpPr txBox="1">
            <a:spLocks noChangeArrowheads="1"/>
          </p:cNvSpPr>
          <p:nvPr/>
        </p:nvSpPr>
        <p:spPr bwMode="auto">
          <a:xfrm>
            <a:off x="6585072"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C6i instance</a:t>
            </a:r>
          </a:p>
        </p:txBody>
      </p:sp>
      <p:pic>
        <p:nvPicPr>
          <p:cNvPr id="66" name="Graphic 46">
            <a:extLst>
              <a:ext uri="{FF2B5EF4-FFF2-40B4-BE49-F238E27FC236}">
                <a16:creationId xmlns:a16="http://schemas.microsoft.com/office/drawing/2014/main" id="{5CB6DB6B-F5A3-3345-BA6E-776EDAFDC92C}"/>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691499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6">
            <a:extLst>
              <a:ext uri="{FF2B5EF4-FFF2-40B4-BE49-F238E27FC236}">
                <a16:creationId xmlns:a16="http://schemas.microsoft.com/office/drawing/2014/main" id="{3BB7EF2E-FCA8-5745-BF56-4D8EFC3446FE}"/>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Tree>
    <p:extLst>
      <p:ext uri="{BB962C8B-B14F-4D97-AF65-F5344CB8AC3E}">
        <p14:creationId xmlns:p14="http://schemas.microsoft.com/office/powerpoint/2010/main" val="872526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55</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3/12</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36" name="TextBox 16">
            <a:extLst>
              <a:ext uri="{FF2B5EF4-FFF2-40B4-BE49-F238E27FC236}">
                <a16:creationId xmlns:a16="http://schemas.microsoft.com/office/drawing/2014/main" id="{E5274A0A-B795-3642-A065-5DE7765DA262}"/>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Memory-optimized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38" name="TextBox 16">
            <a:extLst>
              <a:ext uri="{FF2B5EF4-FFF2-40B4-BE49-F238E27FC236}">
                <a16:creationId xmlns:a16="http://schemas.microsoft.com/office/drawing/2014/main" id="{8D6A20E3-AD65-EA4E-84FD-1D03F29249B0}"/>
              </a:ext>
            </a:extLst>
          </p:cNvPr>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R6g instance</a:t>
            </a:r>
          </a:p>
        </p:txBody>
      </p:sp>
      <p:pic>
        <p:nvPicPr>
          <p:cNvPr id="139" name="Graphic 74">
            <a:extLst>
              <a:ext uri="{FF2B5EF4-FFF2-40B4-BE49-F238E27FC236}">
                <a16:creationId xmlns:a16="http://schemas.microsoft.com/office/drawing/2014/main" id="{AE5046F3-995A-254C-B7BE-CF5600A805D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Graphic 56">
            <a:extLst>
              <a:ext uri="{FF2B5EF4-FFF2-40B4-BE49-F238E27FC236}">
                <a16:creationId xmlns:a16="http://schemas.microsoft.com/office/drawing/2014/main" id="{6561F0A3-22BE-D74E-B8C0-E0AF9D2868B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1488"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Graphic 58">
            <a:extLst>
              <a:ext uri="{FF2B5EF4-FFF2-40B4-BE49-F238E27FC236}">
                <a16:creationId xmlns:a16="http://schemas.microsoft.com/office/drawing/2014/main" id="{703F558A-9A3E-8245-8FD9-B54A0A0B2B93}"/>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12117"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16">
            <a:extLst>
              <a:ext uri="{FF2B5EF4-FFF2-40B4-BE49-F238E27FC236}">
                <a16:creationId xmlns:a16="http://schemas.microsoft.com/office/drawing/2014/main" id="{2C367CF8-9314-214A-B406-E56268AA719A}"/>
              </a:ext>
            </a:extLst>
          </p:cNvPr>
          <p:cNvSpPr txBox="1">
            <a:spLocks noChangeArrowheads="1"/>
          </p:cNvSpPr>
          <p:nvPr/>
        </p:nvSpPr>
        <p:spPr bwMode="auto">
          <a:xfrm>
            <a:off x="8723886" y="3335133"/>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R5gd instance</a:t>
            </a:r>
          </a:p>
        </p:txBody>
      </p:sp>
      <p:sp>
        <p:nvSpPr>
          <p:cNvPr id="143" name="TextBox 16">
            <a:extLst>
              <a:ext uri="{FF2B5EF4-FFF2-40B4-BE49-F238E27FC236}">
                <a16:creationId xmlns:a16="http://schemas.microsoft.com/office/drawing/2014/main" id="{58218694-7664-4849-BD26-0D2D304C4B94}"/>
              </a:ext>
            </a:extLst>
          </p:cNvPr>
          <p:cNvSpPr txBox="1">
            <a:spLocks noChangeArrowheads="1"/>
          </p:cNvSpPr>
          <p:nvPr/>
        </p:nvSpPr>
        <p:spPr bwMode="auto">
          <a:xfrm>
            <a:off x="4458232"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 instance</a:t>
            </a:r>
          </a:p>
        </p:txBody>
      </p:sp>
      <p:sp>
        <p:nvSpPr>
          <p:cNvPr id="144" name="TextBox 16">
            <a:extLst>
              <a:ext uri="{FF2B5EF4-FFF2-40B4-BE49-F238E27FC236}">
                <a16:creationId xmlns:a16="http://schemas.microsoft.com/office/drawing/2014/main" id="{00398297-1B0E-DA4A-BB01-4FCC5680C09F}"/>
              </a:ext>
            </a:extLst>
          </p:cNvPr>
          <p:cNvSpPr txBox="1">
            <a:spLocks noChangeArrowheads="1"/>
          </p:cNvSpPr>
          <p:nvPr/>
        </p:nvSpPr>
        <p:spPr bwMode="auto">
          <a:xfrm>
            <a:off x="6583409"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R5d instance</a:t>
            </a:r>
          </a:p>
        </p:txBody>
      </p:sp>
      <p:sp>
        <p:nvSpPr>
          <p:cNvPr id="145" name="TextBox 16">
            <a:extLst>
              <a:ext uri="{FF2B5EF4-FFF2-40B4-BE49-F238E27FC236}">
                <a16:creationId xmlns:a16="http://schemas.microsoft.com/office/drawing/2014/main" id="{9C974BF1-CAD3-814A-A133-2F0FB5F17E99}"/>
              </a:ext>
            </a:extLst>
          </p:cNvPr>
          <p:cNvSpPr txBox="1">
            <a:spLocks noChangeArrowheads="1"/>
          </p:cNvSpPr>
          <p:nvPr/>
        </p:nvSpPr>
        <p:spPr bwMode="auto">
          <a:xfrm>
            <a:off x="5525731"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 instance</a:t>
            </a:r>
          </a:p>
        </p:txBody>
      </p:sp>
      <p:pic>
        <p:nvPicPr>
          <p:cNvPr id="146" name="Graphic 83">
            <a:extLst>
              <a:ext uri="{FF2B5EF4-FFF2-40B4-BE49-F238E27FC236}">
                <a16:creationId xmlns:a16="http://schemas.microsoft.com/office/drawing/2014/main" id="{D372C45D-D55D-EC49-BD1A-60827852746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85383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Graphic 46">
            <a:extLst>
              <a:ext uri="{FF2B5EF4-FFF2-40B4-BE49-F238E27FC236}">
                <a16:creationId xmlns:a16="http://schemas.microsoft.com/office/drawing/2014/main" id="{5EF24ADF-2D17-5446-BA43-02F42CF5348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053812"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108">
            <a:extLst>
              <a:ext uri="{FF2B5EF4-FFF2-40B4-BE49-F238E27FC236}">
                <a16:creationId xmlns:a16="http://schemas.microsoft.com/office/drawing/2014/main" id="{7C90AA4D-EDF0-3446-918E-8A6D5DFC5AC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8558"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Box 16">
            <a:extLst>
              <a:ext uri="{FF2B5EF4-FFF2-40B4-BE49-F238E27FC236}">
                <a16:creationId xmlns:a16="http://schemas.microsoft.com/office/drawing/2014/main" id="{9B78E114-7572-F648-9004-3400D81C190E}"/>
              </a:ext>
            </a:extLst>
          </p:cNvPr>
          <p:cNvSpPr txBox="1">
            <a:spLocks noChangeArrowheads="1"/>
          </p:cNvSpPr>
          <p:nvPr/>
        </p:nvSpPr>
        <p:spPr bwMode="auto">
          <a:xfrm>
            <a:off x="7661068"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R5ad instance</a:t>
            </a:r>
          </a:p>
        </p:txBody>
      </p:sp>
      <p:pic>
        <p:nvPicPr>
          <p:cNvPr id="150" name="Graphic 108">
            <a:extLst>
              <a:ext uri="{FF2B5EF4-FFF2-40B4-BE49-F238E27FC236}">
                <a16:creationId xmlns:a16="http://schemas.microsoft.com/office/drawing/2014/main" id="{3ED2D769-4181-C949-BE53-C1DA8E23769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18640"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6">
            <a:extLst>
              <a:ext uri="{FF2B5EF4-FFF2-40B4-BE49-F238E27FC236}">
                <a16:creationId xmlns:a16="http://schemas.microsoft.com/office/drawing/2014/main" id="{7FC10B2B-E1B9-2449-BF96-3E0857087671}"/>
              </a:ext>
            </a:extLst>
          </p:cNvPr>
          <p:cNvSpPr txBox="1">
            <a:spLocks noChangeArrowheads="1"/>
          </p:cNvSpPr>
          <p:nvPr/>
        </p:nvSpPr>
        <p:spPr bwMode="auto">
          <a:xfrm>
            <a:off x="9791759"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R5b instance</a:t>
            </a:r>
          </a:p>
        </p:txBody>
      </p:sp>
      <p:pic>
        <p:nvPicPr>
          <p:cNvPr id="152" name="Graphic 108">
            <a:extLst>
              <a:ext uri="{FF2B5EF4-FFF2-40B4-BE49-F238E27FC236}">
                <a16:creationId xmlns:a16="http://schemas.microsoft.com/office/drawing/2014/main" id="{6BE09CBC-E658-164F-8C05-54583F27773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654300"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Box 16">
            <a:extLst>
              <a:ext uri="{FF2B5EF4-FFF2-40B4-BE49-F238E27FC236}">
                <a16:creationId xmlns:a16="http://schemas.microsoft.com/office/drawing/2014/main" id="{191E5C54-18A1-3542-A64D-464E198609C0}"/>
              </a:ext>
            </a:extLst>
          </p:cNvPr>
          <p:cNvSpPr txBox="1">
            <a:spLocks noChangeArrowheads="1"/>
          </p:cNvSpPr>
          <p:nvPr/>
        </p:nvSpPr>
        <p:spPr bwMode="auto">
          <a:xfrm>
            <a:off x="2309445" y="441196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R5n instance</a:t>
            </a:r>
          </a:p>
        </p:txBody>
      </p:sp>
      <p:sp>
        <p:nvSpPr>
          <p:cNvPr id="155" name="TextBox 16">
            <a:extLst>
              <a:ext uri="{FF2B5EF4-FFF2-40B4-BE49-F238E27FC236}">
                <a16:creationId xmlns:a16="http://schemas.microsoft.com/office/drawing/2014/main" id="{C4F73C30-BE9E-D743-AA65-BD6C24E71410}"/>
              </a:ext>
            </a:extLst>
          </p:cNvPr>
          <p:cNvSpPr txBox="1">
            <a:spLocks noChangeArrowheads="1"/>
          </p:cNvSpPr>
          <p:nvPr/>
        </p:nvSpPr>
        <p:spPr bwMode="auto">
          <a:xfrm>
            <a:off x="338437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R6i instance</a:t>
            </a:r>
          </a:p>
        </p:txBody>
      </p:sp>
      <p:pic>
        <p:nvPicPr>
          <p:cNvPr id="156" name="Graphic 74">
            <a:extLst>
              <a:ext uri="{FF2B5EF4-FFF2-40B4-BE49-F238E27FC236}">
                <a16:creationId xmlns:a16="http://schemas.microsoft.com/office/drawing/2014/main" id="{1EDA9EA6-DDC2-9A4E-8D20-7A6F381E41A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14571"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Graphic 158">
            <a:extLst>
              <a:ext uri="{FF2B5EF4-FFF2-40B4-BE49-F238E27FC236}">
                <a16:creationId xmlns:a16="http://schemas.microsoft.com/office/drawing/2014/main" id="{8E0F8276-EE23-6E46-911B-B1C6014734E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4777100" y="3951325"/>
            <a:ext cx="457200" cy="457200"/>
          </a:xfrm>
          <a:prstGeom prst="rect">
            <a:avLst/>
          </a:prstGeom>
        </p:spPr>
      </p:pic>
      <p:pic>
        <p:nvPicPr>
          <p:cNvPr id="160" name="Graphic 159">
            <a:extLst>
              <a:ext uri="{FF2B5EF4-FFF2-40B4-BE49-F238E27FC236}">
                <a16:creationId xmlns:a16="http://schemas.microsoft.com/office/drawing/2014/main" id="{93CB845A-43EE-AE4E-A5D1-FFC49D2FE0E2}"/>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3720129" y="3951325"/>
            <a:ext cx="457200" cy="457200"/>
          </a:xfrm>
          <a:prstGeom prst="rect">
            <a:avLst/>
          </a:prstGeom>
        </p:spPr>
      </p:pic>
      <p:sp>
        <p:nvSpPr>
          <p:cNvPr id="161" name="TextBox 16">
            <a:extLst>
              <a:ext uri="{FF2B5EF4-FFF2-40B4-BE49-F238E27FC236}">
                <a16:creationId xmlns:a16="http://schemas.microsoft.com/office/drawing/2014/main" id="{8954C3A1-39A3-2C4F-86F0-33819C9152A3}"/>
              </a:ext>
            </a:extLst>
          </p:cNvPr>
          <p:cNvSpPr txBox="1">
            <a:spLocks noChangeArrowheads="1"/>
          </p:cNvSpPr>
          <p:nvPr/>
        </p:nvSpPr>
        <p:spPr bwMode="auto">
          <a:xfrm>
            <a:off x="3386147"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Rdn instance</a:t>
            </a:r>
          </a:p>
        </p:txBody>
      </p:sp>
      <p:sp>
        <p:nvSpPr>
          <p:cNvPr id="162" name="TextBox 16">
            <a:extLst>
              <a:ext uri="{FF2B5EF4-FFF2-40B4-BE49-F238E27FC236}">
                <a16:creationId xmlns:a16="http://schemas.microsoft.com/office/drawing/2014/main" id="{5DE5FFD2-3F9B-4947-BFEA-F008F80D8B5F}"/>
              </a:ext>
            </a:extLst>
          </p:cNvPr>
          <p:cNvSpPr txBox="1">
            <a:spLocks noChangeArrowheads="1"/>
          </p:cNvSpPr>
          <p:nvPr/>
        </p:nvSpPr>
        <p:spPr bwMode="auto">
          <a:xfrm>
            <a:off x="4452518"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R4 instance</a:t>
            </a:r>
          </a:p>
        </p:txBody>
      </p:sp>
      <p:sp>
        <p:nvSpPr>
          <p:cNvPr id="163" name="TextBox 16">
            <a:extLst>
              <a:ext uri="{FF2B5EF4-FFF2-40B4-BE49-F238E27FC236}">
                <a16:creationId xmlns:a16="http://schemas.microsoft.com/office/drawing/2014/main" id="{5322A7AF-3746-0E46-ACAE-365C0F08121C}"/>
              </a:ext>
            </a:extLst>
          </p:cNvPr>
          <p:cNvSpPr txBox="1">
            <a:spLocks noChangeArrowheads="1"/>
          </p:cNvSpPr>
          <p:nvPr/>
        </p:nvSpPr>
        <p:spPr bwMode="auto">
          <a:xfrm>
            <a:off x="9788765" y="439793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X1e instance</a:t>
            </a:r>
          </a:p>
        </p:txBody>
      </p:sp>
      <p:sp>
        <p:nvSpPr>
          <p:cNvPr id="164" name="TextBox 16">
            <a:extLst>
              <a:ext uri="{FF2B5EF4-FFF2-40B4-BE49-F238E27FC236}">
                <a16:creationId xmlns:a16="http://schemas.microsoft.com/office/drawing/2014/main" id="{99F37E01-C320-FF43-B348-FBD897FB9F1A}"/>
              </a:ext>
            </a:extLst>
          </p:cNvPr>
          <p:cNvSpPr txBox="1">
            <a:spLocks noChangeArrowheads="1"/>
          </p:cNvSpPr>
          <p:nvPr/>
        </p:nvSpPr>
        <p:spPr bwMode="auto">
          <a:xfrm>
            <a:off x="2319595" y="5470959"/>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 instance</a:t>
            </a:r>
          </a:p>
        </p:txBody>
      </p:sp>
      <p:pic>
        <p:nvPicPr>
          <p:cNvPr id="167" name="Graphic 94">
            <a:extLst>
              <a:ext uri="{FF2B5EF4-FFF2-40B4-BE49-F238E27FC236}">
                <a16:creationId xmlns:a16="http://schemas.microsoft.com/office/drawing/2014/main" id="{1E67C3CD-22E6-C046-9B3E-C64B9EE0E1BD}"/>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122838" y="39439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raphic 168">
            <a:extLst>
              <a:ext uri="{FF2B5EF4-FFF2-40B4-BE49-F238E27FC236}">
                <a16:creationId xmlns:a16="http://schemas.microsoft.com/office/drawing/2014/main" id="{68D68252-75C8-9740-A79E-BE6203CEEBCE}"/>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660314" y="50169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16">
            <a:extLst>
              <a:ext uri="{FF2B5EF4-FFF2-40B4-BE49-F238E27FC236}">
                <a16:creationId xmlns:a16="http://schemas.microsoft.com/office/drawing/2014/main" id="{94C57826-2621-534D-8B26-6A5A75C55D4E}"/>
              </a:ext>
            </a:extLst>
          </p:cNvPr>
          <p:cNvSpPr txBox="1">
            <a:spLocks noChangeArrowheads="1"/>
          </p:cNvSpPr>
          <p:nvPr/>
        </p:nvSpPr>
        <p:spPr bwMode="auto">
          <a:xfrm>
            <a:off x="5528891"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X2gd instance</a:t>
            </a:r>
          </a:p>
        </p:txBody>
      </p:sp>
      <p:pic>
        <p:nvPicPr>
          <p:cNvPr id="172" name="Graphic 171">
            <a:extLst>
              <a:ext uri="{FF2B5EF4-FFF2-40B4-BE49-F238E27FC236}">
                <a16:creationId xmlns:a16="http://schemas.microsoft.com/office/drawing/2014/main" id="{D0C5B647-72B0-CA43-9B88-81E6B37C09E0}"/>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5863596"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16">
            <a:extLst>
              <a:ext uri="{FF2B5EF4-FFF2-40B4-BE49-F238E27FC236}">
                <a16:creationId xmlns:a16="http://schemas.microsoft.com/office/drawing/2014/main" id="{469E2E59-07E5-E248-954B-F9DA6FCD038C}"/>
              </a:ext>
            </a:extLst>
          </p:cNvPr>
          <p:cNvSpPr txBox="1">
            <a:spLocks noChangeArrowheads="1"/>
          </p:cNvSpPr>
          <p:nvPr/>
        </p:nvSpPr>
        <p:spPr bwMode="auto">
          <a:xfrm>
            <a:off x="6602984"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X2idn instance</a:t>
            </a:r>
          </a:p>
        </p:txBody>
      </p:sp>
      <p:pic>
        <p:nvPicPr>
          <p:cNvPr id="174" name="Graphic 173">
            <a:extLst>
              <a:ext uri="{FF2B5EF4-FFF2-40B4-BE49-F238E27FC236}">
                <a16:creationId xmlns:a16="http://schemas.microsoft.com/office/drawing/2014/main" id="{29A05A2C-589A-5745-80E4-8EF36F7563B5}"/>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6937689"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16">
            <a:extLst>
              <a:ext uri="{FF2B5EF4-FFF2-40B4-BE49-F238E27FC236}">
                <a16:creationId xmlns:a16="http://schemas.microsoft.com/office/drawing/2014/main" id="{BE8A107A-E392-8642-B6A3-65E2969E8B16}"/>
              </a:ext>
            </a:extLst>
          </p:cNvPr>
          <p:cNvSpPr txBox="1">
            <a:spLocks noChangeArrowheads="1"/>
          </p:cNvSpPr>
          <p:nvPr/>
        </p:nvSpPr>
        <p:spPr bwMode="auto">
          <a:xfrm>
            <a:off x="7661404"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X2iedn instance</a:t>
            </a:r>
          </a:p>
        </p:txBody>
      </p:sp>
      <p:pic>
        <p:nvPicPr>
          <p:cNvPr id="176" name="Graphic 175">
            <a:extLst>
              <a:ext uri="{FF2B5EF4-FFF2-40B4-BE49-F238E27FC236}">
                <a16:creationId xmlns:a16="http://schemas.microsoft.com/office/drawing/2014/main" id="{EA4E58F4-E481-FD4D-968A-D2C20DB2E903}"/>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7996109"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55B1C89F-1FC1-984D-8F75-EE001B7E144A}"/>
              </a:ext>
            </a:extLst>
          </p:cNvPr>
          <p:cNvSpPr txBox="1">
            <a:spLocks noChangeArrowheads="1"/>
          </p:cNvSpPr>
          <p:nvPr/>
        </p:nvSpPr>
        <p:spPr bwMode="auto">
          <a:xfrm>
            <a:off x="3386147" y="5475713"/>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80" name="TextBox 16">
            <a:extLst>
              <a:ext uri="{FF2B5EF4-FFF2-40B4-BE49-F238E27FC236}">
                <a16:creationId xmlns:a16="http://schemas.microsoft.com/office/drawing/2014/main" id="{23B92107-8F4F-304A-97ED-2D74AD09EA1D}"/>
              </a:ext>
            </a:extLst>
          </p:cNvPr>
          <p:cNvSpPr txBox="1">
            <a:spLocks noChangeArrowheads="1"/>
          </p:cNvSpPr>
          <p:nvPr/>
        </p:nvSpPr>
        <p:spPr bwMode="auto">
          <a:xfrm>
            <a:off x="4452518" y="54757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z1d instance</a:t>
            </a:r>
          </a:p>
        </p:txBody>
      </p:sp>
      <p:pic>
        <p:nvPicPr>
          <p:cNvPr id="181" name="Graphic 180">
            <a:extLst>
              <a:ext uri="{FF2B5EF4-FFF2-40B4-BE49-F238E27FC236}">
                <a16:creationId xmlns:a16="http://schemas.microsoft.com/office/drawing/2014/main" id="{BD664D34-5C11-2545-B16A-9F1BE945FC9C}"/>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3713556" y="5021718"/>
            <a:ext cx="457200" cy="457200"/>
          </a:xfrm>
          <a:prstGeom prst="rect">
            <a:avLst/>
          </a:prstGeom>
        </p:spPr>
      </p:pic>
      <p:pic>
        <p:nvPicPr>
          <p:cNvPr id="182" name="Graphic 104">
            <a:extLst>
              <a:ext uri="{FF2B5EF4-FFF2-40B4-BE49-F238E27FC236}">
                <a16:creationId xmlns:a16="http://schemas.microsoft.com/office/drawing/2014/main" id="{E699E0BF-6005-EF47-A10D-3A70DD0D7A84}"/>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4787584"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TextBox 16">
            <a:extLst>
              <a:ext uri="{FF2B5EF4-FFF2-40B4-BE49-F238E27FC236}">
                <a16:creationId xmlns:a16="http://schemas.microsoft.com/office/drawing/2014/main" id="{246BAD6F-3AA8-6D4D-B2D2-3F23049EDFB4}"/>
              </a:ext>
            </a:extLst>
          </p:cNvPr>
          <p:cNvSpPr txBox="1">
            <a:spLocks noChangeArrowheads="1"/>
          </p:cNvSpPr>
          <p:nvPr/>
        </p:nvSpPr>
        <p:spPr bwMode="auto">
          <a:xfrm>
            <a:off x="8764380" y="44011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X2iezn instance</a:t>
            </a:r>
          </a:p>
        </p:txBody>
      </p:sp>
      <p:pic>
        <p:nvPicPr>
          <p:cNvPr id="184" name="Graphic 183">
            <a:extLst>
              <a:ext uri="{FF2B5EF4-FFF2-40B4-BE49-F238E27FC236}">
                <a16:creationId xmlns:a16="http://schemas.microsoft.com/office/drawing/2014/main" id="{00ED022F-8659-AC4B-AB46-F638BD9539E7}"/>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9099085" y="39471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0423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56</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4/12</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68" name="TextBox 16">
            <a:extLst>
              <a:ext uri="{FF2B5EF4-FFF2-40B4-BE49-F238E27FC236}">
                <a16:creationId xmlns:a16="http://schemas.microsoft.com/office/drawing/2014/main" id="{0BC022B0-7F5C-0A4B-88CF-92A98B98C94A}"/>
              </a:ext>
            </a:extLst>
          </p:cNvPr>
          <p:cNvSpPr txBox="1">
            <a:spLocks noChangeArrowheads="1"/>
          </p:cNvSpPr>
          <p:nvPr/>
        </p:nvSpPr>
        <p:spPr bwMode="auto">
          <a:xfrm>
            <a:off x="231942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 instance</a:t>
            </a:r>
          </a:p>
        </p:txBody>
      </p:sp>
      <p:sp>
        <p:nvSpPr>
          <p:cNvPr id="172" name="TextBox 16">
            <a:extLst>
              <a:ext uri="{FF2B5EF4-FFF2-40B4-BE49-F238E27FC236}">
                <a16:creationId xmlns:a16="http://schemas.microsoft.com/office/drawing/2014/main" id="{F1FCD233-9B28-174E-8C0C-FC6F3C354738}"/>
              </a:ext>
            </a:extLst>
          </p:cNvPr>
          <p:cNvSpPr txBox="1">
            <a:spLocks noChangeArrowheads="1"/>
          </p:cNvSpPr>
          <p:nvPr/>
        </p:nvSpPr>
        <p:spPr bwMode="auto">
          <a:xfrm>
            <a:off x="3386696"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P4d instance</a:t>
            </a:r>
          </a:p>
        </p:txBody>
      </p:sp>
      <p:sp>
        <p:nvSpPr>
          <p:cNvPr id="173" name="TextBox 16">
            <a:extLst>
              <a:ext uri="{FF2B5EF4-FFF2-40B4-BE49-F238E27FC236}">
                <a16:creationId xmlns:a16="http://schemas.microsoft.com/office/drawing/2014/main" id="{17595608-40A1-CC48-92D4-8B56EE76A468}"/>
              </a:ext>
            </a:extLst>
          </p:cNvPr>
          <p:cNvSpPr txBox="1">
            <a:spLocks noChangeArrowheads="1"/>
          </p:cNvSpPr>
          <p:nvPr/>
        </p:nvSpPr>
        <p:spPr bwMode="auto">
          <a:xfrm>
            <a:off x="4454308"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 instance</a:t>
            </a:r>
          </a:p>
        </p:txBody>
      </p:sp>
      <p:sp>
        <p:nvSpPr>
          <p:cNvPr id="174" name="TextBox 16">
            <a:extLst>
              <a:ext uri="{FF2B5EF4-FFF2-40B4-BE49-F238E27FC236}">
                <a16:creationId xmlns:a16="http://schemas.microsoft.com/office/drawing/2014/main" id="{40EDEA9F-8682-F640-A5B7-6345BFC12825}"/>
              </a:ext>
            </a:extLst>
          </p:cNvPr>
          <p:cNvSpPr txBox="1">
            <a:spLocks noChangeArrowheads="1"/>
          </p:cNvSpPr>
          <p:nvPr/>
        </p:nvSpPr>
        <p:spPr bwMode="auto">
          <a:xfrm>
            <a:off x="5521920"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P3dn instance</a:t>
            </a:r>
          </a:p>
        </p:txBody>
      </p:sp>
      <p:sp>
        <p:nvSpPr>
          <p:cNvPr id="175" name="TextBox 16">
            <a:extLst>
              <a:ext uri="{FF2B5EF4-FFF2-40B4-BE49-F238E27FC236}">
                <a16:creationId xmlns:a16="http://schemas.microsoft.com/office/drawing/2014/main" id="{281B3D7C-4AA4-EC43-B229-02481855FB9C}"/>
              </a:ext>
            </a:extLst>
          </p:cNvPr>
          <p:cNvSpPr txBox="1">
            <a:spLocks noChangeArrowheads="1"/>
          </p:cNvSpPr>
          <p:nvPr/>
        </p:nvSpPr>
        <p:spPr bwMode="auto">
          <a:xfrm>
            <a:off x="6589532"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P2 instance</a:t>
            </a:r>
          </a:p>
        </p:txBody>
      </p:sp>
      <p:pic>
        <p:nvPicPr>
          <p:cNvPr id="178" name="Graphic 108">
            <a:extLst>
              <a:ext uri="{FF2B5EF4-FFF2-40B4-BE49-F238E27FC236}">
                <a16:creationId xmlns:a16="http://schemas.microsoft.com/office/drawing/2014/main" id="{38E625A6-B5AF-CA46-A5F3-61E567BB22E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121049"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955C5D4C-FADB-0C4C-AAA0-4704129AF2AC}"/>
              </a:ext>
            </a:extLst>
          </p:cNvPr>
          <p:cNvSpPr txBox="1">
            <a:spLocks noChangeArrowheads="1"/>
          </p:cNvSpPr>
          <p:nvPr/>
        </p:nvSpPr>
        <p:spPr bwMode="auto">
          <a:xfrm>
            <a:off x="9793559"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Inf1 instance</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Accelerated-computing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210" name="TextBox 16">
            <a:extLst>
              <a:ext uri="{FF2B5EF4-FFF2-40B4-BE49-F238E27FC236}">
                <a16:creationId xmlns:a16="http://schemas.microsoft.com/office/drawing/2014/main" id="{3C871448-85A0-CB4E-A9C9-C3EEA17DCAEB}"/>
              </a:ext>
            </a:extLst>
          </p:cNvPr>
          <p:cNvSpPr txBox="1">
            <a:spLocks noChangeArrowheads="1"/>
          </p:cNvSpPr>
          <p:nvPr/>
        </p:nvSpPr>
        <p:spPr bwMode="auto">
          <a:xfrm>
            <a:off x="7653010"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DL1 instance</a:t>
            </a:r>
          </a:p>
        </p:txBody>
      </p:sp>
      <p:pic>
        <p:nvPicPr>
          <p:cNvPr id="211" name="Graphic 83">
            <a:extLst>
              <a:ext uri="{FF2B5EF4-FFF2-40B4-BE49-F238E27FC236}">
                <a16:creationId xmlns:a16="http://schemas.microsoft.com/office/drawing/2014/main" id="{9960B0C8-C293-F742-B83F-39D24A9ABC7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981109"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TextBox 16">
            <a:extLst>
              <a:ext uri="{FF2B5EF4-FFF2-40B4-BE49-F238E27FC236}">
                <a16:creationId xmlns:a16="http://schemas.microsoft.com/office/drawing/2014/main" id="{4973B8D3-9B5B-A047-A3B4-F2D779FB5763}"/>
              </a:ext>
            </a:extLst>
          </p:cNvPr>
          <p:cNvSpPr txBox="1">
            <a:spLocks noChangeArrowheads="1"/>
          </p:cNvSpPr>
          <p:nvPr/>
        </p:nvSpPr>
        <p:spPr bwMode="auto">
          <a:xfrm>
            <a:off x="8713982"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Trn1 instance</a:t>
            </a:r>
          </a:p>
        </p:txBody>
      </p:sp>
      <p:pic>
        <p:nvPicPr>
          <p:cNvPr id="213" name="Graphic 83">
            <a:extLst>
              <a:ext uri="{FF2B5EF4-FFF2-40B4-BE49-F238E27FC236}">
                <a16:creationId xmlns:a16="http://schemas.microsoft.com/office/drawing/2014/main" id="{58A2852C-B8C5-114F-9E4D-D53C6C37A87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042081"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Graphic 108">
            <a:extLst>
              <a:ext uri="{FF2B5EF4-FFF2-40B4-BE49-F238E27FC236}">
                <a16:creationId xmlns:a16="http://schemas.microsoft.com/office/drawing/2014/main" id="{19A0BEC3-6E20-FC43-BCFA-577F637E692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793298"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TextBox 16">
            <a:extLst>
              <a:ext uri="{FF2B5EF4-FFF2-40B4-BE49-F238E27FC236}">
                <a16:creationId xmlns:a16="http://schemas.microsoft.com/office/drawing/2014/main" id="{9229D8D2-8213-014E-977E-6FEFCF37B74B}"/>
              </a:ext>
            </a:extLst>
          </p:cNvPr>
          <p:cNvSpPr txBox="1">
            <a:spLocks noChangeArrowheads="1"/>
          </p:cNvSpPr>
          <p:nvPr/>
        </p:nvSpPr>
        <p:spPr bwMode="auto">
          <a:xfrm>
            <a:off x="445423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G4dn instance</a:t>
            </a:r>
          </a:p>
        </p:txBody>
      </p:sp>
      <p:pic>
        <p:nvPicPr>
          <p:cNvPr id="230" name="Graphic 108">
            <a:extLst>
              <a:ext uri="{FF2B5EF4-FFF2-40B4-BE49-F238E27FC236}">
                <a16:creationId xmlns:a16="http://schemas.microsoft.com/office/drawing/2014/main" id="{769F09BA-65B9-C548-94E6-7ACBE418A49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860303"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Box 16">
            <a:extLst>
              <a:ext uri="{FF2B5EF4-FFF2-40B4-BE49-F238E27FC236}">
                <a16:creationId xmlns:a16="http://schemas.microsoft.com/office/drawing/2014/main" id="{4ACEF8CE-EEA9-8148-A85E-E8A63C08805F}"/>
              </a:ext>
            </a:extLst>
          </p:cNvPr>
          <p:cNvSpPr txBox="1">
            <a:spLocks noChangeArrowheads="1"/>
          </p:cNvSpPr>
          <p:nvPr/>
        </p:nvSpPr>
        <p:spPr bwMode="auto">
          <a:xfrm>
            <a:off x="553281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G4ad instance</a:t>
            </a:r>
          </a:p>
        </p:txBody>
      </p:sp>
      <p:sp>
        <p:nvSpPr>
          <p:cNvPr id="232" name="TextBox 16">
            <a:extLst>
              <a:ext uri="{FF2B5EF4-FFF2-40B4-BE49-F238E27FC236}">
                <a16:creationId xmlns:a16="http://schemas.microsoft.com/office/drawing/2014/main" id="{62D85D8A-48A3-D240-BC51-0E69BFAA2669}"/>
              </a:ext>
            </a:extLst>
          </p:cNvPr>
          <p:cNvSpPr txBox="1">
            <a:spLocks noChangeArrowheads="1"/>
          </p:cNvSpPr>
          <p:nvPr/>
        </p:nvSpPr>
        <p:spPr bwMode="auto">
          <a:xfrm>
            <a:off x="6581755" y="441140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G3 instance</a:t>
            </a:r>
          </a:p>
        </p:txBody>
      </p:sp>
      <p:pic>
        <p:nvPicPr>
          <p:cNvPr id="233" name="Graphic 74">
            <a:extLst>
              <a:ext uri="{FF2B5EF4-FFF2-40B4-BE49-F238E27FC236}">
                <a16:creationId xmlns:a16="http://schemas.microsoft.com/office/drawing/2014/main" id="{B9D38E82-FBF2-CF47-92F8-B97A0568E5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6911954"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TextBox 16">
            <a:extLst>
              <a:ext uri="{FF2B5EF4-FFF2-40B4-BE49-F238E27FC236}">
                <a16:creationId xmlns:a16="http://schemas.microsoft.com/office/drawing/2014/main" id="{A683CA13-2A00-8E4B-B9D0-825614504BD6}"/>
              </a:ext>
            </a:extLst>
          </p:cNvPr>
          <p:cNvSpPr txBox="1">
            <a:spLocks noChangeArrowheads="1"/>
          </p:cNvSpPr>
          <p:nvPr/>
        </p:nvSpPr>
        <p:spPr bwMode="auto">
          <a:xfrm>
            <a:off x="7649031"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F1 instance</a:t>
            </a:r>
          </a:p>
        </p:txBody>
      </p:sp>
      <p:pic>
        <p:nvPicPr>
          <p:cNvPr id="235" name="Graphic 46">
            <a:extLst>
              <a:ext uri="{FF2B5EF4-FFF2-40B4-BE49-F238E27FC236}">
                <a16:creationId xmlns:a16="http://schemas.microsoft.com/office/drawing/2014/main" id="{E04F185D-32A8-D94F-95BF-7F28A6D6C99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978957"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Graphic 108">
            <a:extLst>
              <a:ext uri="{FF2B5EF4-FFF2-40B4-BE49-F238E27FC236}">
                <a16:creationId xmlns:a16="http://schemas.microsoft.com/office/drawing/2014/main" id="{4BA2F056-08B5-7B42-A274-443EB1FBA3A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654298"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TextBox 16">
            <a:extLst>
              <a:ext uri="{FF2B5EF4-FFF2-40B4-BE49-F238E27FC236}">
                <a16:creationId xmlns:a16="http://schemas.microsoft.com/office/drawing/2014/main" id="{82D70D1F-7130-6344-9523-3F4DB6F52741}"/>
              </a:ext>
            </a:extLst>
          </p:cNvPr>
          <p:cNvSpPr txBox="1">
            <a:spLocks noChangeArrowheads="1"/>
          </p:cNvSpPr>
          <p:nvPr/>
        </p:nvSpPr>
        <p:spPr bwMode="auto">
          <a:xfrm>
            <a:off x="231523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G5 instance</a:t>
            </a:r>
          </a:p>
        </p:txBody>
      </p:sp>
      <p:pic>
        <p:nvPicPr>
          <p:cNvPr id="238" name="Graphic 108">
            <a:extLst>
              <a:ext uri="{FF2B5EF4-FFF2-40B4-BE49-F238E27FC236}">
                <a16:creationId xmlns:a16="http://schemas.microsoft.com/office/drawing/2014/main" id="{1DE9D963-427D-1F4F-9858-6790C65A6F0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21303"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TextBox 16">
            <a:extLst>
              <a:ext uri="{FF2B5EF4-FFF2-40B4-BE49-F238E27FC236}">
                <a16:creationId xmlns:a16="http://schemas.microsoft.com/office/drawing/2014/main" id="{D269A65A-AF33-5D42-97AC-5A5A8859532B}"/>
              </a:ext>
            </a:extLst>
          </p:cNvPr>
          <p:cNvSpPr txBox="1">
            <a:spLocks noChangeArrowheads="1"/>
          </p:cNvSpPr>
          <p:nvPr/>
        </p:nvSpPr>
        <p:spPr bwMode="auto">
          <a:xfrm>
            <a:off x="339381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G5g instance</a:t>
            </a:r>
          </a:p>
        </p:txBody>
      </p:sp>
      <p:sp>
        <p:nvSpPr>
          <p:cNvPr id="240" name="TextBox 16">
            <a:extLst>
              <a:ext uri="{FF2B5EF4-FFF2-40B4-BE49-F238E27FC236}">
                <a16:creationId xmlns:a16="http://schemas.microsoft.com/office/drawing/2014/main" id="{48B82DC5-516E-EC48-BBD5-8214A41A353E}"/>
              </a:ext>
            </a:extLst>
          </p:cNvPr>
          <p:cNvSpPr txBox="1">
            <a:spLocks noChangeArrowheads="1"/>
          </p:cNvSpPr>
          <p:nvPr/>
        </p:nvSpPr>
        <p:spPr bwMode="auto">
          <a:xfrm>
            <a:off x="8708941"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VT1 instance</a:t>
            </a:r>
          </a:p>
        </p:txBody>
      </p:sp>
      <p:pic>
        <p:nvPicPr>
          <p:cNvPr id="241" name="Graphic 46">
            <a:extLst>
              <a:ext uri="{FF2B5EF4-FFF2-40B4-BE49-F238E27FC236}">
                <a16:creationId xmlns:a16="http://schemas.microsoft.com/office/drawing/2014/main" id="{D634B634-5C34-7C46-B8D8-4514C945E85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9038867"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43">
            <a:extLst>
              <a:ext uri="{FF2B5EF4-FFF2-40B4-BE49-F238E27FC236}">
                <a16:creationId xmlns:a16="http://schemas.microsoft.com/office/drawing/2014/main" id="{A88F6613-CB9F-A84E-A92F-AE497943807C}"/>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56">
            <a:extLst>
              <a:ext uri="{FF2B5EF4-FFF2-40B4-BE49-F238E27FC236}">
                <a16:creationId xmlns:a16="http://schemas.microsoft.com/office/drawing/2014/main" id="{78DEDECC-799E-1543-95DC-46C8D042AC8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58">
            <a:extLst>
              <a:ext uri="{FF2B5EF4-FFF2-40B4-BE49-F238E27FC236}">
                <a16:creationId xmlns:a16="http://schemas.microsoft.com/office/drawing/2014/main" id="{191E38BC-5EE6-F146-A51A-D6318AA3FFCD}"/>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83">
            <a:extLst>
              <a:ext uri="{FF2B5EF4-FFF2-40B4-BE49-F238E27FC236}">
                <a16:creationId xmlns:a16="http://schemas.microsoft.com/office/drawing/2014/main" id="{F98F387F-60D1-F449-8B62-3F3A1E7AFEB9}"/>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6">
            <a:extLst>
              <a:ext uri="{FF2B5EF4-FFF2-40B4-BE49-F238E27FC236}">
                <a16:creationId xmlns:a16="http://schemas.microsoft.com/office/drawing/2014/main" id="{E8504BDA-7F63-B548-A503-02A1E41DCDD0}"/>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9437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57</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5/12</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60" name="Graphic 59">
            <a:extLst>
              <a:ext uri="{FF2B5EF4-FFF2-40B4-BE49-F238E27FC236}">
                <a16:creationId xmlns:a16="http://schemas.microsoft.com/office/drawing/2014/main" id="{33F67F3E-8C3C-A54B-BA27-A978584FD6F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50628" y="2873705"/>
            <a:ext cx="457200" cy="457200"/>
          </a:xfrm>
          <a:prstGeom prst="rect">
            <a:avLst/>
          </a:prstGeom>
        </p:spPr>
      </p:pic>
      <p:sp>
        <p:nvSpPr>
          <p:cNvPr id="61" name="TextBox 16">
            <a:extLst>
              <a:ext uri="{FF2B5EF4-FFF2-40B4-BE49-F238E27FC236}">
                <a16:creationId xmlns:a16="http://schemas.microsoft.com/office/drawing/2014/main" id="{983D6155-485E-DA43-8DF5-8171F1DCD6BE}"/>
              </a:ext>
            </a:extLst>
          </p:cNvPr>
          <p:cNvSpPr txBox="1">
            <a:spLocks noChangeArrowheads="1"/>
          </p:cNvSpPr>
          <p:nvPr/>
        </p:nvSpPr>
        <p:spPr bwMode="auto">
          <a:xfrm>
            <a:off x="551718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 instance</a:t>
            </a:r>
          </a:p>
        </p:txBody>
      </p:sp>
      <p:sp>
        <p:nvSpPr>
          <p:cNvPr id="62" name="TextBox 16">
            <a:extLst>
              <a:ext uri="{FF2B5EF4-FFF2-40B4-BE49-F238E27FC236}">
                <a16:creationId xmlns:a16="http://schemas.microsoft.com/office/drawing/2014/main" id="{6381EB05-4EF6-8F46-B536-DB974E1E564F}"/>
              </a:ext>
            </a:extLst>
          </p:cNvPr>
          <p:cNvSpPr txBox="1">
            <a:spLocks noChangeArrowheads="1"/>
          </p:cNvSpPr>
          <p:nvPr/>
        </p:nvSpPr>
        <p:spPr bwMode="auto">
          <a:xfrm>
            <a:off x="658355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I3en instance</a:t>
            </a:r>
          </a:p>
        </p:txBody>
      </p:sp>
      <p:sp>
        <p:nvSpPr>
          <p:cNvPr id="63" name="TextBox 16">
            <a:extLst>
              <a:ext uri="{FF2B5EF4-FFF2-40B4-BE49-F238E27FC236}">
                <a16:creationId xmlns:a16="http://schemas.microsoft.com/office/drawing/2014/main" id="{8DF124BC-EF6E-7448-ABB6-262A8A5D4768}"/>
              </a:ext>
            </a:extLst>
          </p:cNvPr>
          <p:cNvSpPr txBox="1">
            <a:spLocks noChangeArrowheads="1"/>
          </p:cNvSpPr>
          <p:nvPr/>
        </p:nvSpPr>
        <p:spPr bwMode="auto">
          <a:xfrm>
            <a:off x="8710902"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D2 instance</a:t>
            </a:r>
          </a:p>
        </p:txBody>
      </p:sp>
      <p:sp>
        <p:nvSpPr>
          <p:cNvPr id="64" name="TextBox 16">
            <a:extLst>
              <a:ext uri="{FF2B5EF4-FFF2-40B4-BE49-F238E27FC236}">
                <a16:creationId xmlns:a16="http://schemas.microsoft.com/office/drawing/2014/main" id="{FF8CF977-0B02-D64C-8024-00CBC442F320}"/>
              </a:ext>
            </a:extLst>
          </p:cNvPr>
          <p:cNvSpPr txBox="1">
            <a:spLocks noChangeArrowheads="1"/>
          </p:cNvSpPr>
          <p:nvPr/>
        </p:nvSpPr>
        <p:spPr bwMode="auto">
          <a:xfrm>
            <a:off x="9786604"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 instance</a:t>
            </a:r>
          </a:p>
        </p:txBody>
      </p:sp>
      <p:pic>
        <p:nvPicPr>
          <p:cNvPr id="65" name="Graphic 94">
            <a:extLst>
              <a:ext uri="{FF2B5EF4-FFF2-40B4-BE49-F238E27FC236}">
                <a16:creationId xmlns:a16="http://schemas.microsoft.com/office/drawing/2014/main" id="{24FC65B7-3891-6141-BDAD-5187463D6E0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91763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65">
            <a:extLst>
              <a:ext uri="{FF2B5EF4-FFF2-40B4-BE49-F238E27FC236}">
                <a16:creationId xmlns:a16="http://schemas.microsoft.com/office/drawing/2014/main" id="{04BA2055-E705-1A47-83B5-9740D34242A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046239" y="2873705"/>
            <a:ext cx="457200" cy="457200"/>
          </a:xfrm>
          <a:prstGeom prst="rect">
            <a:avLst/>
          </a:prstGeom>
        </p:spPr>
      </p:pic>
      <p:pic>
        <p:nvPicPr>
          <p:cNvPr id="67" name="Graphic 104">
            <a:extLst>
              <a:ext uri="{FF2B5EF4-FFF2-40B4-BE49-F238E27FC236}">
                <a16:creationId xmlns:a16="http://schemas.microsoft.com/office/drawing/2014/main" id="{4A12980D-A2D0-414E-ACD6-E8A93660873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122573"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6">
            <a:extLst>
              <a:ext uri="{FF2B5EF4-FFF2-40B4-BE49-F238E27FC236}">
                <a16:creationId xmlns:a16="http://schemas.microsoft.com/office/drawing/2014/main" id="{A9195C52-2FFB-B848-9ABE-BDB2C02B4D4A}"/>
              </a:ext>
            </a:extLst>
          </p:cNvPr>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9" name="Graphic 104">
            <a:extLst>
              <a:ext uri="{FF2B5EF4-FFF2-40B4-BE49-F238E27FC236}">
                <a16:creationId xmlns:a16="http://schemas.microsoft.com/office/drawing/2014/main" id="{1B985C8D-A268-794F-8FAC-836AE63B213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661362"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6">
            <a:extLst>
              <a:ext uri="{FF2B5EF4-FFF2-40B4-BE49-F238E27FC236}">
                <a16:creationId xmlns:a16="http://schemas.microsoft.com/office/drawing/2014/main" id="{7FDC2160-9176-644B-9488-1AD752B8A807}"/>
              </a:ext>
            </a:extLst>
          </p:cNvPr>
          <p:cNvSpPr txBox="1">
            <a:spLocks noChangeArrowheads="1"/>
          </p:cNvSpPr>
          <p:nvPr/>
        </p:nvSpPr>
        <p:spPr bwMode="auto">
          <a:xfrm>
            <a:off x="3386138"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H1 instance</a:t>
            </a:r>
          </a:p>
        </p:txBody>
      </p:sp>
      <p:pic>
        <p:nvPicPr>
          <p:cNvPr id="71" name="Graphic 104">
            <a:extLst>
              <a:ext uri="{FF2B5EF4-FFF2-40B4-BE49-F238E27FC236}">
                <a16:creationId xmlns:a16="http://schemas.microsoft.com/office/drawing/2014/main" id="{044DB5E6-AFD6-BB4F-B957-88B80C66FA14}"/>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3722107"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71">
            <a:extLst>
              <a:ext uri="{FF2B5EF4-FFF2-40B4-BE49-F238E27FC236}">
                <a16:creationId xmlns:a16="http://schemas.microsoft.com/office/drawing/2014/main" id="{5E1B62B6-8966-BC4C-A343-463148CB972B}"/>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653208" y="2873705"/>
            <a:ext cx="457200" cy="457200"/>
          </a:xfrm>
          <a:prstGeom prst="rect">
            <a:avLst/>
          </a:prstGeom>
        </p:spPr>
      </p:pic>
      <p:sp>
        <p:nvSpPr>
          <p:cNvPr id="73" name="TextBox 16">
            <a:extLst>
              <a:ext uri="{FF2B5EF4-FFF2-40B4-BE49-F238E27FC236}">
                <a16:creationId xmlns:a16="http://schemas.microsoft.com/office/drawing/2014/main" id="{E25A3EDB-0B3B-F047-98EF-F781128A146F}"/>
              </a:ext>
            </a:extLst>
          </p:cNvPr>
          <p:cNvSpPr txBox="1">
            <a:spLocks noChangeArrowheads="1"/>
          </p:cNvSpPr>
          <p:nvPr/>
        </p:nvSpPr>
        <p:spPr bwMode="auto">
          <a:xfrm>
            <a:off x="231976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Im4gn instance</a:t>
            </a:r>
          </a:p>
        </p:txBody>
      </p:sp>
      <p:sp>
        <p:nvSpPr>
          <p:cNvPr id="74" name="TextBox 16">
            <a:extLst>
              <a:ext uri="{FF2B5EF4-FFF2-40B4-BE49-F238E27FC236}">
                <a16:creationId xmlns:a16="http://schemas.microsoft.com/office/drawing/2014/main" id="{C456CC71-8892-2A40-A6F0-B2465F42F04C}"/>
              </a:ext>
            </a:extLst>
          </p:cNvPr>
          <p:cNvSpPr txBox="1">
            <a:spLocks noChangeArrowheads="1"/>
          </p:cNvSpPr>
          <p:nvPr/>
        </p:nvSpPr>
        <p:spPr bwMode="auto">
          <a:xfrm>
            <a:off x="338613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Is4gen instance</a:t>
            </a:r>
          </a:p>
        </p:txBody>
      </p:sp>
      <p:sp>
        <p:nvSpPr>
          <p:cNvPr id="75" name="TextBox 16">
            <a:extLst>
              <a:ext uri="{FF2B5EF4-FFF2-40B4-BE49-F238E27FC236}">
                <a16:creationId xmlns:a16="http://schemas.microsoft.com/office/drawing/2014/main" id="{D3CA82D9-84D7-C140-824E-D1B1AA654C35}"/>
              </a:ext>
            </a:extLst>
          </p:cNvPr>
          <p:cNvSpPr txBox="1">
            <a:spLocks noChangeArrowheads="1"/>
          </p:cNvSpPr>
          <p:nvPr/>
        </p:nvSpPr>
        <p:spPr bwMode="auto">
          <a:xfrm>
            <a:off x="4446883"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I4i instance</a:t>
            </a:r>
          </a:p>
        </p:txBody>
      </p:sp>
      <p:pic>
        <p:nvPicPr>
          <p:cNvPr id="76" name="Graphic 94">
            <a:extLst>
              <a:ext uri="{FF2B5EF4-FFF2-40B4-BE49-F238E27FC236}">
                <a16:creationId xmlns:a16="http://schemas.microsoft.com/office/drawing/2014/main" id="{6D32E061-85DE-0F4F-AECC-4CAF4CAC590B}"/>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372021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76">
            <a:extLst>
              <a:ext uri="{FF2B5EF4-FFF2-40B4-BE49-F238E27FC236}">
                <a16:creationId xmlns:a16="http://schemas.microsoft.com/office/drawing/2014/main" id="{7E0C7085-33E9-9E4F-A944-88AFB5C5CB83}"/>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782220" y="2873705"/>
            <a:ext cx="457200" cy="457200"/>
          </a:xfrm>
          <a:prstGeom prst="rect">
            <a:avLst/>
          </a:prstGeom>
        </p:spPr>
      </p:pic>
      <p:pic>
        <p:nvPicPr>
          <p:cNvPr id="34" name="Graphic 108">
            <a:extLst>
              <a:ext uri="{FF2B5EF4-FFF2-40B4-BE49-F238E27FC236}">
                <a16:creationId xmlns:a16="http://schemas.microsoft.com/office/drawing/2014/main" id="{AA4233C3-FC0C-B145-AAC3-7F3CCD589D0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74037" y="39510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737A4A1F-F9A4-324D-97E9-003D469D1017}"/>
              </a:ext>
            </a:extLst>
          </p:cNvPr>
          <p:cNvSpPr txBox="1">
            <a:spLocks noChangeArrowheads="1"/>
          </p:cNvSpPr>
          <p:nvPr/>
        </p:nvSpPr>
        <p:spPr bwMode="auto">
          <a:xfrm>
            <a:off x="4446547" y="440820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36" name="Graphic 108">
            <a:extLst>
              <a:ext uri="{FF2B5EF4-FFF2-40B4-BE49-F238E27FC236}">
                <a16:creationId xmlns:a16="http://schemas.microsoft.com/office/drawing/2014/main" id="{B5B6D0AD-43F8-D34C-8795-4A1CCDA8F156}"/>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978376"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6">
            <a:extLst>
              <a:ext uri="{FF2B5EF4-FFF2-40B4-BE49-F238E27FC236}">
                <a16:creationId xmlns:a16="http://schemas.microsoft.com/office/drawing/2014/main" id="{99F796BA-6906-3C45-9A63-CB17A00BB65C}"/>
              </a:ext>
            </a:extLst>
          </p:cNvPr>
          <p:cNvSpPr txBox="1">
            <a:spLocks noChangeArrowheads="1"/>
          </p:cNvSpPr>
          <p:nvPr/>
        </p:nvSpPr>
        <p:spPr bwMode="auto">
          <a:xfrm>
            <a:off x="7639311" y="333090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I2 instance</a:t>
            </a:r>
          </a:p>
        </p:txBody>
      </p:sp>
    </p:spTree>
    <p:extLst>
      <p:ext uri="{BB962C8B-B14F-4D97-AF65-F5344CB8AC3E}">
        <p14:creationId xmlns:p14="http://schemas.microsoft.com/office/powerpoint/2010/main" val="1864195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chemeClr val="bg1"/>
                </a:solidFill>
                <a:latin typeface="Arial" panose="020B0604020202020204" pitchFamily="34" charset="0"/>
              </a:rPr>
              <a:pPr fontAlgn="base">
                <a:spcBef>
                  <a:spcPct val="0"/>
                </a:spcBef>
                <a:spcAft>
                  <a:spcPct val="0"/>
                </a:spcAft>
              </a:pPr>
              <a:t>58</a:t>
            </a:fld>
            <a:endParaRPr lang="en-US" altLang="en-US" dirty="0">
              <a:solidFill>
                <a:schemeClr val="bg1"/>
              </a:solidFill>
              <a:latin typeface="Arial" panose="020B0604020202020204" pitchFamily="34" charset="0"/>
            </a:endParaRPr>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eaLnBrk="1" hangingPunct="1"/>
            <a:r>
              <a:rPr lang="en-US" altLang="en-US" dirty="0"/>
              <a:t>Compute</a:t>
            </a: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p:txBody>
          <a:bodyPr/>
          <a:lstStyle/>
          <a:p>
            <a:r>
              <a:rPr lang="en-US" altLang="en-US" dirty="0"/>
              <a:t>6/12</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chemeClr val="bg1"/>
                </a:solidFill>
                <a:latin typeface="Arial" panose="020B0604020202020204" pitchFamily="34" charset="0"/>
              </a:rPr>
              <a:pPr fontAlgn="base">
                <a:spcBef>
                  <a:spcPct val="0"/>
                </a:spcBef>
                <a:spcAft>
                  <a:spcPct val="0"/>
                </a:spcAft>
              </a:pPr>
              <a:t>59</a:t>
            </a:fld>
            <a:endParaRPr lang="en-US" altLang="en-US" dirty="0">
              <a:solidFill>
                <a:schemeClr val="bg1"/>
              </a:solidFill>
              <a:latin typeface="Arial" panose="020B0604020202020204" pitchFamily="34" charset="0"/>
            </a:endParaRPr>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eaLnBrk="1" hangingPunct="1"/>
            <a:r>
              <a:rPr lang="en-US" altLang="en-US" dirty="0"/>
              <a:t>Compute</a:t>
            </a: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p:txBody>
          <a:bodyPr/>
          <a:lstStyle/>
          <a:p>
            <a:r>
              <a:rPr lang="en-US" altLang="en-US" dirty="0"/>
              <a:t>7/12</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21577" y="1185069"/>
            <a:ext cx="762000" cy="762000"/>
          </a:xfrm>
          <a:prstGeom prst="rect">
            <a:avLst/>
          </a:prstGeom>
        </p:spPr>
      </p:pic>
      <p:sp>
        <p:nvSpPr>
          <p:cNvPr id="17" name="TextBox 21">
            <a:extLst>
              <a:ext uri="{FF2B5EF4-FFF2-40B4-BE49-F238E27FC236}">
                <a16:creationId xmlns:a16="http://schemas.microsoft.com/office/drawing/2014/main" id="{035AAF15-DAE4-E74B-A1D2-62A08F63F222}"/>
              </a:ext>
            </a:extLst>
          </p:cNvPr>
          <p:cNvSpPr txBox="1">
            <a:spLocks noChangeArrowheads="1"/>
          </p:cNvSpPr>
          <p:nvPr/>
        </p:nvSpPr>
        <p:spPr bwMode="auto">
          <a:xfrm>
            <a:off x="4492625"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AWS Outposts)</a:t>
            </a:r>
          </a:p>
        </p:txBody>
      </p:sp>
      <p:sp>
        <p:nvSpPr>
          <p:cNvPr id="19" name="TextBox 24">
            <a:extLst>
              <a:ext uri="{FF2B5EF4-FFF2-40B4-BE49-F238E27FC236}">
                <a16:creationId xmlns:a16="http://schemas.microsoft.com/office/drawing/2014/main" id="{98A755A0-8657-D84E-A882-CF51407FD409}"/>
              </a:ext>
            </a:extLst>
          </p:cNvPr>
          <p:cNvSpPr txBox="1">
            <a:spLocks noChangeArrowheads="1"/>
          </p:cNvSpPr>
          <p:nvPr/>
        </p:nvSpPr>
        <p:spPr bwMode="auto">
          <a:xfrm>
            <a:off x="6762750" y="1946275"/>
            <a:ext cx="22891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t>
            </a:r>
            <a:r>
              <a:rPr lang="en-US" sz="1000">
                <a:solidFill>
                  <a:schemeClr val="bg1"/>
                </a:solidFill>
                <a:latin typeface="Arial" panose="020B0604020202020204" pitchFamily="34" charset="0"/>
                <a:cs typeface="Arial" panose="020B0604020202020204" pitchFamily="34" charset="0"/>
              </a:rPr>
              <a:t>AWS Outposts 1U </a:t>
            </a:r>
            <a:br>
              <a:rPr lang="en-US" sz="1000">
                <a:solidFill>
                  <a:schemeClr val="bg1"/>
                </a:solidFill>
                <a:latin typeface="Arial" panose="020B0604020202020204" pitchFamily="34" charset="0"/>
                <a:cs typeface="Arial" panose="020B0604020202020204" pitchFamily="34" charset="0"/>
              </a:rPr>
            </a:br>
            <a:r>
              <a:rPr lang="en-US" sz="1000">
                <a:solidFill>
                  <a:schemeClr val="bg1"/>
                </a:solidFill>
                <a:latin typeface="Arial" panose="020B0604020202020204" pitchFamily="34" charset="0"/>
                <a:cs typeface="Arial" panose="020B0604020202020204" pitchFamily="34" charset="0"/>
              </a:rPr>
              <a:t>and 2U servers)</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2" name="Graphic 6">
            <a:extLst>
              <a:ext uri="{FF2B5EF4-FFF2-40B4-BE49-F238E27FC236}">
                <a16:creationId xmlns:a16="http://schemas.microsoft.com/office/drawing/2014/main" id="{AE4D3862-054B-F84A-87A5-E084ACE81A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8">
            <a:extLst>
              <a:ext uri="{FF2B5EF4-FFF2-40B4-BE49-F238E27FC236}">
                <a16:creationId xmlns:a16="http://schemas.microsoft.com/office/drawing/2014/main" id="{4DA6313B-D02E-2947-849D-ECC77B0AB825}"/>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6</a:t>
            </a:fld>
            <a:endParaRPr lang="en-US" altLang="en-US" dirty="0">
              <a:solidFill>
                <a:schemeClr val="bg1"/>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chemeClr val="bg1"/>
                </a:solidFill>
                <a:latin typeface="Arial" panose="020B0604020202020204" pitchFamily="34" charset="0"/>
              </a:rPr>
              <a:pPr fontAlgn="base">
                <a:spcBef>
                  <a:spcPct val="0"/>
                </a:spcBef>
                <a:spcAft>
                  <a:spcPct val="0"/>
                </a:spcAft>
              </a:pPr>
              <a:t>60</a:t>
            </a:fld>
            <a:endParaRPr lang="en-US" altLang="en-US" dirty="0">
              <a:solidFill>
                <a:schemeClr val="bg1"/>
              </a:solidFill>
              <a:latin typeface="Arial" panose="020B0604020202020204" pitchFamily="34" charset="0"/>
            </a:endParaRPr>
          </a:p>
        </p:txBody>
      </p:sp>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eaLnBrk="1" hangingPunct="1"/>
            <a:r>
              <a:rPr lang="en-US" altLang="en-US" dirty="0"/>
              <a:t>Compute</a:t>
            </a: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p:txBody>
          <a:bodyPr/>
          <a:lstStyle/>
          <a:p>
            <a:pPr eaLnBrk="1" hangingPunct="1"/>
            <a:r>
              <a:rPr lang="en-US" altLang="en-US" dirty="0"/>
              <a:t>8/12</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109062"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Frost</a:t>
            </a:r>
          </a:p>
        </p:txBody>
      </p:sp>
    </p:spTree>
    <p:extLst>
      <p:ext uri="{BB962C8B-B14F-4D97-AF65-F5344CB8AC3E}">
        <p14:creationId xmlns:p14="http://schemas.microsoft.com/office/powerpoint/2010/main" val="1860283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chemeClr val="bg1"/>
                </a:solidFill>
                <a:latin typeface="Arial" panose="020B0604020202020204" pitchFamily="34" charset="0"/>
              </a:rPr>
              <a:pPr fontAlgn="base">
                <a:spcBef>
                  <a:spcPct val="0"/>
                </a:spcBef>
                <a:spcAft>
                  <a:spcPct val="0"/>
                </a:spcAft>
              </a:pPr>
              <a:t>61</a:t>
            </a:fld>
            <a:endParaRPr lang="en-US" altLang="en-US" dirty="0">
              <a:solidFill>
                <a:schemeClr val="bg1"/>
              </a:solidFill>
              <a:latin typeface="Arial" panose="020B0604020202020204" pitchFamily="34" charset="0"/>
            </a:endParaRPr>
          </a:p>
        </p:txBody>
      </p:sp>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eaLnBrk="1" hangingPunct="1"/>
            <a:r>
              <a:rPr lang="en-US" altLang="en-US" dirty="0"/>
              <a:t>Compute</a:t>
            </a: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p:txBody>
          <a:bodyPr/>
          <a:lstStyle/>
          <a:p>
            <a:pPr eaLnBrk="1" hangingPunct="1"/>
            <a:r>
              <a:rPr lang="en-US" altLang="en-US" dirty="0"/>
              <a:t>9/12</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97169"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spTree>
    <p:extLst>
      <p:ext uri="{BB962C8B-B14F-4D97-AF65-F5344CB8AC3E}">
        <p14:creationId xmlns:p14="http://schemas.microsoft.com/office/powerpoint/2010/main" val="1650996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chemeClr val="bg1"/>
                </a:solidFill>
                <a:latin typeface="Arial" panose="020B0604020202020204" pitchFamily="34" charset="0"/>
              </a:rPr>
              <a:pPr fontAlgn="base">
                <a:spcBef>
                  <a:spcPct val="0"/>
                </a:spcBef>
                <a:spcAft>
                  <a:spcPct val="0"/>
                </a:spcAft>
              </a:pPr>
              <a:t>62</a:t>
            </a:fld>
            <a:endParaRPr lang="en-US" altLang="en-US" dirty="0">
              <a:solidFill>
                <a:schemeClr val="bg1"/>
              </a:solidFill>
              <a:latin typeface="Arial" panose="020B0604020202020204" pitchFamily="34" charset="0"/>
            </a:endParaRPr>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eaLnBrk="1" hangingPunct="1"/>
            <a:r>
              <a:rPr lang="en-US" altLang="en-US" dirty="0"/>
              <a:t>Compute</a:t>
            </a: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p:txBody>
          <a:bodyPr/>
          <a:lstStyle/>
          <a:p>
            <a:pPr eaLnBrk="1" hangingPunct="1"/>
            <a:r>
              <a:rPr lang="en-US" altLang="en-US" dirty="0"/>
              <a:t>10/12</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p>
        </p:txBody>
      </p:sp>
    </p:spTree>
    <p:extLst>
      <p:ext uri="{BB962C8B-B14F-4D97-AF65-F5344CB8AC3E}">
        <p14:creationId xmlns:p14="http://schemas.microsoft.com/office/powerpoint/2010/main" val="338998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63</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11/12</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spTree>
    <p:extLst>
      <p:ext uri="{BB962C8B-B14F-4D97-AF65-F5344CB8AC3E}">
        <p14:creationId xmlns:p14="http://schemas.microsoft.com/office/powerpoint/2010/main" val="41879360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64</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12/12</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A2A3537-B901-E944-A0EF-C3CC65504B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8725E051-135B-6C47-A4F0-A99E5925E16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EnginFrame</a:t>
            </a:r>
          </a:p>
        </p:txBody>
      </p:sp>
      <p:pic>
        <p:nvPicPr>
          <p:cNvPr id="13" name="Graphic 13">
            <a:extLst>
              <a:ext uri="{FF2B5EF4-FFF2-40B4-BE49-F238E27FC236}">
                <a16:creationId xmlns:a16="http://schemas.microsoft.com/office/drawing/2014/main" id="{233C5227-BABF-0747-B1E3-974790CE57C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1267EC7A-E6F8-2445-9CC1-F3A0390DB72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pic>
        <p:nvPicPr>
          <p:cNvPr id="15" name="Graphic 11">
            <a:extLst>
              <a:ext uri="{FF2B5EF4-FFF2-40B4-BE49-F238E27FC236}">
                <a16:creationId xmlns:a16="http://schemas.microsoft.com/office/drawing/2014/main" id="{905327CC-8462-464E-B674-0960246C21D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53D7A991-4764-8F46-A9CE-5E6ABA5D6DF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Genomics CLI</a:t>
            </a:r>
          </a:p>
        </p:txBody>
      </p:sp>
    </p:spTree>
    <p:extLst>
      <p:ext uri="{BB962C8B-B14F-4D97-AF65-F5344CB8AC3E}">
        <p14:creationId xmlns:p14="http://schemas.microsoft.com/office/powerpoint/2010/main" val="21995682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65</a:t>
            </a:fld>
            <a:endParaRPr lang="en-US" altLang="en-US" dirty="0">
              <a:solidFill>
                <a:schemeClr val="bg1"/>
              </a:solidFill>
              <a:latin typeface="Arial" panose="020B0604020202020204" pitchFamily="34" charset="0"/>
            </a:endParaRPr>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2748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3"/>
          </p:nvPr>
        </p:nvSpPr>
        <p:spPr/>
        <p:txBody>
          <a:bodyPr/>
          <a:lstStyle/>
          <a:p>
            <a:r>
              <a:rPr lang="en-US" dirty="0"/>
              <a:t>© </a:t>
            </a:r>
            <a:r>
              <a:rPr lang="en-US" altLang="en-US" dirty="0"/>
              <a:t>2022</a:t>
            </a:r>
            <a:r>
              <a:rPr lang="en-US" dirty="0"/>
              <a:t>, Amazon Web Services, Inc. or its affiliates. All rights reserved.</a:t>
            </a:r>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4"/>
          </p:nvPr>
        </p:nvSpPr>
        <p:spPr/>
        <p:txBody>
          <a:bodyPr/>
          <a:lstStyle/>
          <a:p>
            <a:fld id="{B1C588C1-1042-BC47-B84D-2032ED7FAC95}" type="slidenum">
              <a:rPr lang="en-US" smtClean="0"/>
              <a:pPr/>
              <a:t>66</a:t>
            </a:fld>
            <a:endParaRPr lang="en-US" dirty="0"/>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518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67</a:t>
            </a:fld>
            <a:endParaRPr lang="en-US" altLang="en-US" dirty="0">
              <a:solidFill>
                <a:schemeClr val="bg1"/>
              </a:solidFill>
              <a:latin typeface="Arial" panose="020B0604020202020204" pitchFamily="34" charset="0"/>
            </a:endParaRPr>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pPr eaLnBrk="1" hangingPunct="1"/>
            <a:r>
              <a:rPr lang="en-US" altLang="en-US" dirty="0"/>
              <a:t>Containers</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9581097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68</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69</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8688" y="1185862"/>
            <a:ext cx="762000" cy="762000"/>
          </a:xfrm>
          <a:prstGeom prst="rect">
            <a:avLst/>
          </a:prstGeom>
        </p:spPr>
      </p:pic>
    </p:spTree>
    <p:extLst>
      <p:ext uri="{BB962C8B-B14F-4D97-AF65-F5344CB8AC3E}">
        <p14:creationId xmlns:p14="http://schemas.microsoft.com/office/powerpoint/2010/main" val="790702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chemeClr val="bg1"/>
                </a:solidFill>
                <a:latin typeface="Arial" panose="020B0604020202020204" pitchFamily="34" charset="0"/>
              </a:rPr>
              <a:pPr fontAlgn="base">
                <a:spcBef>
                  <a:spcPct val="0"/>
                </a:spcBef>
                <a:spcAft>
                  <a:spcPct val="0"/>
                </a:spcAft>
              </a:pPr>
              <a:t>7</a:t>
            </a:fld>
            <a:endParaRPr lang="en-US" altLang="en-US" dirty="0">
              <a:solidFill>
                <a:schemeClr val="bg1"/>
              </a:solidFill>
              <a:latin typeface="Arial" panose="020B0604020202020204" pitchFamily="34" charset="0"/>
            </a:endParaRPr>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4294967295"/>
          </p:nvPr>
        </p:nvSpPr>
        <p:spPr>
          <a:xfrm>
            <a:off x="240941" y="1176338"/>
            <a:ext cx="5642274"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pic>
        <p:nvPicPr>
          <p:cNvPr id="10" name="Picture 9">
            <a:extLst>
              <a:ext uri="{FF2B5EF4-FFF2-40B4-BE49-F238E27FC236}">
                <a16:creationId xmlns:a16="http://schemas.microsoft.com/office/drawing/2014/main" id="{8E15B40A-B549-2C42-AF00-F8840F38390B}"/>
              </a:ext>
            </a:extLst>
          </p:cNvPr>
          <p:cNvPicPr>
            <a:picLocks noChangeAspect="1"/>
          </p:cNvPicPr>
          <p:nvPr/>
        </p:nvPicPr>
        <p:blipFill>
          <a:blip r:embed="rId2"/>
          <a:stretch>
            <a:fillRect/>
          </a:stretch>
        </p:blipFill>
        <p:spPr>
          <a:xfrm>
            <a:off x="6206675" y="1129093"/>
            <a:ext cx="5744383" cy="3907517"/>
          </a:xfrm>
          <a:prstGeom prst="rect">
            <a:avLst/>
          </a:prstGeom>
        </p:spPr>
      </p:pic>
    </p:spTree>
    <p:extLst>
      <p:ext uri="{BB962C8B-B14F-4D97-AF65-F5344CB8AC3E}">
        <p14:creationId xmlns:p14="http://schemas.microsoft.com/office/powerpoint/2010/main" val="31728221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chemeClr val="bg1"/>
                </a:solidFill>
                <a:latin typeface="Arial" panose="020B0604020202020204" pitchFamily="34" charset="0"/>
              </a:rPr>
              <a:pPr fontAlgn="base">
                <a:spcBef>
                  <a:spcPct val="0"/>
                </a:spcBef>
                <a:spcAft>
                  <a:spcPct val="0"/>
                </a:spcAft>
              </a:pPr>
              <a:t>70</a:t>
            </a:fld>
            <a:endParaRPr lang="en-US" altLang="en-US" dirty="0">
              <a:solidFill>
                <a:schemeClr val="bg1"/>
              </a:solidFill>
              <a:latin typeface="Arial" panose="020B0604020202020204" pitchFamily="34" charset="0"/>
            </a:endParaRPr>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pPr eaLnBrk="1" hangingPunct="1"/>
            <a:r>
              <a:rPr lang="en-US" altLang="en-US" dirty="0"/>
              <a:t>Customer Enablement</a:t>
            </a: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710238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71</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extLst>
      <p:ext uri="{BB962C8B-B14F-4D97-AF65-F5344CB8AC3E}">
        <p14:creationId xmlns:p14="http://schemas.microsoft.com/office/powerpoint/2010/main" val="2291099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72</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spTree>
    <p:extLst>
      <p:ext uri="{BB962C8B-B14F-4D97-AF65-F5344CB8AC3E}">
        <p14:creationId xmlns:p14="http://schemas.microsoft.com/office/powerpoint/2010/main" val="1701765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chemeClr val="bg1"/>
                </a:solidFill>
                <a:latin typeface="Arial" panose="020B0604020202020204" pitchFamily="34" charset="0"/>
              </a:rPr>
              <a:pPr fontAlgn="base">
                <a:spcBef>
                  <a:spcPct val="0"/>
                </a:spcBef>
                <a:spcAft>
                  <a:spcPct val="0"/>
                </a:spcAft>
              </a:pPr>
              <a:t>73</a:t>
            </a:fld>
            <a:endParaRPr lang="en-US" altLang="en-US" dirty="0">
              <a:solidFill>
                <a:schemeClr val="bg1"/>
              </a:solidFill>
              <a:latin typeface="Arial" panose="020B0604020202020204" pitchFamily="34" charset="0"/>
            </a:endParaRPr>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pPr eaLnBrk="1" hangingPunct="1"/>
            <a:r>
              <a:rPr lang="en-US" altLang="en-US" dirty="0"/>
              <a:t>Database</a:t>
            </a: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556621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chemeClr val="bg1"/>
                </a:solidFill>
                <a:latin typeface="Arial" panose="020B0604020202020204" pitchFamily="34" charset="0"/>
              </a:rPr>
              <a:pPr fontAlgn="base">
                <a:spcBef>
                  <a:spcPct val="0"/>
                </a:spcBef>
                <a:spcAft>
                  <a:spcPct val="0"/>
                </a:spcAft>
              </a:pPr>
              <a:t>74</a:t>
            </a:fld>
            <a:endParaRPr lang="en-US" altLang="en-US" dirty="0">
              <a:solidFill>
                <a:schemeClr val="bg1"/>
              </a:solidFill>
              <a:latin typeface="Arial" panose="020B0604020202020204" pitchFamily="34" charset="0"/>
            </a:endParaRPr>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eaLnBrk="1" hangingPunct="1"/>
            <a:r>
              <a:rPr lang="en-US" altLang="en-US" dirty="0"/>
              <a:t>Database</a:t>
            </a: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p:txBody>
          <a:bodyPr/>
          <a:lstStyle/>
          <a:p>
            <a:pPr eaLnBrk="1" hangingPunct="1"/>
            <a:r>
              <a:rPr lang="en-US" altLang="en-US" dirty="0"/>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96786" y="3254375"/>
            <a:ext cx="14975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328411" y="4172576"/>
            <a:ext cx="124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206727" y="5066386"/>
            <a:ext cx="1497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100">
                <a:solidFill>
                  <a:schemeClr val="bg1"/>
                </a:solidFill>
              </a:rPr>
              <a:t>–</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pic>
        <p:nvPicPr>
          <p:cNvPr id="32" name="Graphic 27">
            <a:extLst>
              <a:ext uri="{FF2B5EF4-FFF2-40B4-BE49-F238E27FC236}">
                <a16:creationId xmlns:a16="http://schemas.microsoft.com/office/drawing/2014/main" id="{453EF6A4-6350-7F4A-94EF-B30EEF4DE2C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726868" y="3722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9">
            <a:extLst>
              <a:ext uri="{FF2B5EF4-FFF2-40B4-BE49-F238E27FC236}">
                <a16:creationId xmlns:a16="http://schemas.microsoft.com/office/drawing/2014/main" id="{432601FF-1D78-C74B-AD7D-107733240BD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724761"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6">
            <a:extLst>
              <a:ext uri="{FF2B5EF4-FFF2-40B4-BE49-F238E27FC236}">
                <a16:creationId xmlns:a16="http://schemas.microsoft.com/office/drawing/2014/main" id="{7DB3ADE0-49A3-014D-93BD-07C64E395A5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271171"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14">
            <a:extLst>
              <a:ext uri="{FF2B5EF4-FFF2-40B4-BE49-F238E27FC236}">
                <a16:creationId xmlns:a16="http://schemas.microsoft.com/office/drawing/2014/main" id="{7EB21A60-A54D-4049-B2CB-0A47792FC9F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282284"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25">
            <a:extLst>
              <a:ext uri="{FF2B5EF4-FFF2-40B4-BE49-F238E27FC236}">
                <a16:creationId xmlns:a16="http://schemas.microsoft.com/office/drawing/2014/main" id="{E97762F7-78BD-0A40-B544-BE727728472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285459"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7">
            <a:extLst>
              <a:ext uri="{FF2B5EF4-FFF2-40B4-BE49-F238E27FC236}">
                <a16:creationId xmlns:a16="http://schemas.microsoft.com/office/drawing/2014/main" id="{67300282-8949-7949-B4FD-8BA29FC9604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3996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9">
            <a:extLst>
              <a:ext uri="{FF2B5EF4-FFF2-40B4-BE49-F238E27FC236}">
                <a16:creationId xmlns:a16="http://schemas.microsoft.com/office/drawing/2014/main" id="{F3B661EA-7277-D743-8C26-A920DD8ECE89}"/>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399625"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31">
            <a:extLst>
              <a:ext uri="{FF2B5EF4-FFF2-40B4-BE49-F238E27FC236}">
                <a16:creationId xmlns:a16="http://schemas.microsoft.com/office/drawing/2014/main" id="{27FD8C9A-2C84-2F4D-AC1C-61366D924D0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405975"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27">
            <a:extLst>
              <a:ext uri="{FF2B5EF4-FFF2-40B4-BE49-F238E27FC236}">
                <a16:creationId xmlns:a16="http://schemas.microsoft.com/office/drawing/2014/main" id="{DB57E23E-FBC6-AB40-AC59-3B56E43A2874}"/>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1072809"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33">
            <a:extLst>
              <a:ext uri="{FF2B5EF4-FFF2-40B4-BE49-F238E27FC236}">
                <a16:creationId xmlns:a16="http://schemas.microsoft.com/office/drawing/2014/main" id="{54A73CE4-29B7-8940-BF6E-BC951BF40CF3}"/>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720801" y="27930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6935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chemeClr val="bg1"/>
                </a:solidFill>
                <a:latin typeface="Arial" panose="020B0604020202020204" pitchFamily="34" charset="0"/>
              </a:rPr>
              <a:pPr fontAlgn="base">
                <a:spcBef>
                  <a:spcPct val="0"/>
                </a:spcBef>
                <a:spcAft>
                  <a:spcPct val="0"/>
                </a:spcAft>
              </a:pPr>
              <a:t>75</a:t>
            </a:fld>
            <a:endParaRPr lang="en-US" altLang="en-US" dirty="0">
              <a:solidFill>
                <a:schemeClr val="bg1"/>
              </a:solidFill>
              <a:latin typeface="Arial" panose="020B0604020202020204" pitchFamily="34" charset="0"/>
            </a:endParaRPr>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eaLnBrk="1" hangingPunct="1"/>
            <a:r>
              <a:rPr lang="en-US" altLang="en-US" dirty="0"/>
              <a:t>Database</a:t>
            </a: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pic>
        <p:nvPicPr>
          <p:cNvPr id="20" name="Graphic 22">
            <a:extLst>
              <a:ext uri="{FF2B5EF4-FFF2-40B4-BE49-F238E27FC236}">
                <a16:creationId xmlns:a16="http://schemas.microsoft.com/office/drawing/2014/main" id="{358B589A-5A90-3B48-9801-F802EFF35C8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3041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B0604020202020204" pitchFamily="34" charset="0"/>
              </a:rPr>
              <a:pPr fontAlgn="base">
                <a:spcBef>
                  <a:spcPct val="0"/>
                </a:spcBef>
                <a:spcAft>
                  <a:spcPct val="0"/>
                </a:spcAft>
              </a:pPr>
              <a:t>76</a:t>
            </a:fld>
            <a:endParaRPr lang="en-US" altLang="en-US" dirty="0">
              <a:solidFill>
                <a:schemeClr val="bg1"/>
              </a:solidFill>
              <a:latin typeface="Arial" panose="020B0604020202020204" pitchFamily="34" charset="0"/>
            </a:endParaRPr>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eaLnBrk="1" hangingPunct="1"/>
            <a:r>
              <a:rPr lang="en-US" altLang="en-US" dirty="0"/>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p:txBody>
          <a:bodyPr/>
          <a:lstStyle/>
          <a:p>
            <a:pPr eaLnBrk="1" hangingPunct="1"/>
            <a:r>
              <a:rPr lang="en-US" altLang="en-US" dirty="0"/>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26" name="Graphic 7">
            <a:extLst>
              <a:ext uri="{FF2B5EF4-FFF2-40B4-BE49-F238E27FC236}">
                <a16:creationId xmlns:a16="http://schemas.microsoft.com/office/drawing/2014/main" id="{606FEFB8-75B7-9A4E-AC8D-20E3854E33A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563098"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24">
            <a:extLst>
              <a:ext uri="{FF2B5EF4-FFF2-40B4-BE49-F238E27FC236}">
                <a16:creationId xmlns:a16="http://schemas.microsoft.com/office/drawing/2014/main" id="{936BB993-672C-9443-9267-422B5E4269A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061698"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26">
            <a:extLst>
              <a:ext uri="{FF2B5EF4-FFF2-40B4-BE49-F238E27FC236}">
                <a16:creationId xmlns:a16="http://schemas.microsoft.com/office/drawing/2014/main" id="{5EEEC012-D8D4-FE4F-8236-64F33F3B78F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563098"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4156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B0604020202020204" pitchFamily="34" charset="0"/>
              </a:rPr>
              <a:pPr fontAlgn="base">
                <a:spcBef>
                  <a:spcPct val="0"/>
                </a:spcBef>
                <a:spcAft>
                  <a:spcPct val="0"/>
                </a:spcAft>
              </a:pPr>
              <a:t>77</a:t>
            </a:fld>
            <a:endParaRPr lang="en-US" altLang="en-US" dirty="0">
              <a:solidFill>
                <a:schemeClr val="bg1"/>
              </a:solidFill>
              <a:latin typeface="Arial" panose="020B0604020202020204" pitchFamily="34" charset="0"/>
            </a:endParaRPr>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eaLnBrk="1" hangingPunct="1"/>
            <a:r>
              <a:rPr lang="en-US" altLang="en-US" dirty="0"/>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p:txBody>
          <a:bodyPr/>
          <a:lstStyle/>
          <a:p>
            <a:pPr eaLnBrk="1" hangingPunct="1"/>
            <a:r>
              <a:rPr lang="en-US" altLang="en-US" dirty="0"/>
              <a:t>4/5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570005" y="1946275"/>
            <a:ext cx="16005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MemoryDB for Redis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757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2022, Amazon Web Services, Inc. or its affiliates. All rights reserved.</a:t>
            </a:r>
            <a:endParaRPr lang="en-US" altLang="en-US" dirty="0">
              <a:solidFill>
                <a:schemeClr val="bg1"/>
              </a:solidFill>
              <a:latin typeface="Arial" panose="020B0604020202020204" pitchFamily="34" charset="0"/>
            </a:endParaRP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pPr fontAlgn="base">
                <a:spcBef>
                  <a:spcPct val="0"/>
                </a:spcBef>
                <a:spcAft>
                  <a:spcPct val="0"/>
                </a:spcAft>
              </a:pPr>
              <a:t>78</a:t>
            </a:fld>
            <a:endParaRPr lang="en-US" altLang="en-US" dirty="0">
              <a:solidFill>
                <a:schemeClr val="bg1"/>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p:txBody>
          <a:bodyPr/>
          <a:lstStyle/>
          <a:p>
            <a:pPr eaLnBrk="1" hangingPunct="1"/>
            <a:r>
              <a:rPr lang="en-US" altLang="en-US" dirty="0"/>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chemeClr val="bg1"/>
                </a:solidFill>
                <a:latin typeface="Arial" panose="020B0604020202020204" pitchFamily="34" charset="0"/>
              </a:rPr>
              <a:pPr fontAlgn="base">
                <a:spcBef>
                  <a:spcPct val="0"/>
                </a:spcBef>
                <a:spcAft>
                  <a:spcPct val="0"/>
                </a:spcAft>
              </a:pPr>
              <a:t>79</a:t>
            </a:fld>
            <a:endParaRPr lang="en-US" altLang="en-US" dirty="0">
              <a:solidFill>
                <a:schemeClr val="bg1"/>
              </a:solidFill>
              <a:latin typeface="Arial" panose="020B0604020202020204" pitchFamily="34" charset="0"/>
            </a:endParaRPr>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pPr eaLnBrk="1" hangingPunct="1"/>
            <a:r>
              <a:rPr lang="en-US" altLang="en-US" dirty="0"/>
              <a:t>Developer</a:t>
            </a:r>
            <a:br>
              <a:rPr lang="en-US" altLang="en-US" dirty="0"/>
            </a:br>
            <a:r>
              <a:rPr lang="en-US" altLang="en-US" dirty="0"/>
              <a:t>Tools</a:t>
            </a: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61213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dirty="0">
              <a:solidFill>
                <a:schemeClr val="bg1"/>
              </a:solidFill>
              <a:latin typeface="Arial" panose="020B0604020202020204" pitchFamily="34" charset="0"/>
            </a:endParaRPr>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8" name="Content Placeholder 5">
            <a:extLst>
              <a:ext uri="{FF2B5EF4-FFF2-40B4-BE49-F238E27FC236}">
                <a16:creationId xmlns:a16="http://schemas.microsoft.com/office/drawing/2014/main" id="{8484C5FF-7871-8B4A-9490-14E12931D764}"/>
              </a:ext>
            </a:extLst>
          </p:cNvPr>
          <p:cNvSpPr txBox="1">
            <a:spLocks/>
          </p:cNvSpPr>
          <p:nvPr/>
        </p:nvSpPr>
        <p:spPr>
          <a:xfrm>
            <a:off x="240943"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1</a:t>
            </a:r>
          </a:p>
          <a:p>
            <a:pPr algn="ctr">
              <a:lnSpc>
                <a:spcPct val="100000"/>
              </a:lnSpc>
            </a:pPr>
            <a:r>
              <a:rPr lang="en-US" sz="2000" b="1" dirty="0"/>
              <a:t>Check for the latest </a:t>
            </a:r>
            <a:br>
              <a:rPr lang="en-US" sz="2000" b="1" dirty="0"/>
            </a:br>
            <a:r>
              <a:rPr lang="en-US" sz="2000" b="1" dirty="0"/>
              <a:t>deck update.</a:t>
            </a:r>
          </a:p>
          <a:p>
            <a:pPr algn="ctr">
              <a:lnSpc>
                <a:spcPct val="100000"/>
              </a:lnSpc>
            </a:pPr>
            <a:r>
              <a:rPr lang="en-US" sz="1800" dirty="0"/>
              <a:t>Download the latest </a:t>
            </a:r>
            <a:br>
              <a:rPr lang="en-US" sz="1800" dirty="0"/>
            </a:br>
            <a:r>
              <a:rPr lang="en-US" sz="1800" dirty="0"/>
              <a:t>deck from the </a:t>
            </a:r>
            <a:br>
              <a:rPr lang="en-US" sz="1800" dirty="0"/>
            </a:br>
            <a:r>
              <a:rPr lang="en-US" sz="1800" dirty="0">
                <a:solidFill>
                  <a:srgbClr val="00A1C9"/>
                </a:solidFill>
                <a:hlinkClick r:id="rId2">
                  <a:extLst>
                    <a:ext uri="{A12FA001-AC4F-418D-AE19-62706E023703}">
                      <ahyp:hlinkClr xmlns:ahyp="http://schemas.microsoft.com/office/drawing/2018/hyperlinkcolor" val="tx"/>
                    </a:ext>
                  </a:extLst>
                </a:hlinkClick>
              </a:rPr>
              <a:t>AWS Architecture Center</a:t>
            </a:r>
            <a:r>
              <a:rPr lang="en-US" sz="1800" dirty="0"/>
              <a:t>.</a:t>
            </a:r>
          </a:p>
          <a:p>
            <a:pPr>
              <a:lnSpc>
                <a:spcPct val="100000"/>
              </a:lnSpc>
            </a:pPr>
            <a:endParaRPr lang="en-US" dirty="0"/>
          </a:p>
        </p:txBody>
      </p:sp>
      <p:sp>
        <p:nvSpPr>
          <p:cNvPr id="9" name="Content Placeholder 6">
            <a:extLst>
              <a:ext uri="{FF2B5EF4-FFF2-40B4-BE49-F238E27FC236}">
                <a16:creationId xmlns:a16="http://schemas.microsoft.com/office/drawing/2014/main" id="{EBA4FC89-6EDD-DB44-9A37-4B533878458C}"/>
              </a:ext>
            </a:extLst>
          </p:cNvPr>
          <p:cNvSpPr txBox="1">
            <a:spLocks/>
          </p:cNvSpPr>
          <p:nvPr/>
        </p:nvSpPr>
        <p:spPr>
          <a:xfrm>
            <a:off x="4294802"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2</a:t>
            </a:r>
          </a:p>
          <a:p>
            <a:pPr algn="ctr">
              <a:lnSpc>
                <a:spcPct val="100000"/>
              </a:lnSpc>
            </a:pPr>
            <a:r>
              <a:rPr lang="en-US" sz="2000" b="1" dirty="0"/>
              <a:t>Read the guidelines.</a:t>
            </a:r>
          </a:p>
          <a:p>
            <a:pPr algn="ctr">
              <a:lnSpc>
                <a:spcPct val="100000"/>
              </a:lnSpc>
            </a:pPr>
            <a:r>
              <a:rPr lang="en-US" sz="1800" dirty="0"/>
              <a:t>For specific element guidance and best practices, see the </a:t>
            </a:r>
            <a:r>
              <a:rPr lang="en-US" sz="1800" dirty="0">
                <a:solidFill>
                  <a:srgbClr val="00A1C9"/>
                </a:solidFill>
                <a:hlinkClick r:id="rId3" action="ppaction://hlinksldjump">
                  <a:extLst>
                    <a:ext uri="{A12FA001-AC4F-418D-AE19-62706E023703}">
                      <ahyp:hlinkClr xmlns:ahyp="http://schemas.microsoft.com/office/drawing/2018/hyperlinkcolor" val="tx"/>
                    </a:ext>
                  </a:extLst>
                </a:hlinkClick>
              </a:rPr>
              <a:t>guidelines</a:t>
            </a:r>
            <a:r>
              <a:rPr lang="en-US" sz="1800" dirty="0"/>
              <a:t>.</a:t>
            </a:r>
          </a:p>
          <a:p>
            <a:pPr algn="ctr">
              <a:lnSpc>
                <a:spcPct val="100000"/>
              </a:lnSpc>
            </a:pPr>
            <a:endParaRPr lang="en-US" dirty="0"/>
          </a:p>
        </p:txBody>
      </p:sp>
      <p:sp>
        <p:nvSpPr>
          <p:cNvPr id="10" name="Content Placeholder 7">
            <a:extLst>
              <a:ext uri="{FF2B5EF4-FFF2-40B4-BE49-F238E27FC236}">
                <a16:creationId xmlns:a16="http://schemas.microsoft.com/office/drawing/2014/main" id="{956F37EA-4F13-5D4A-B5BA-35BF3DAF43FC}"/>
              </a:ext>
            </a:extLst>
          </p:cNvPr>
          <p:cNvSpPr txBox="1">
            <a:spLocks/>
          </p:cNvSpPr>
          <p:nvPr/>
        </p:nvSpPr>
        <p:spPr>
          <a:xfrm>
            <a:off x="8326793" y="1175657"/>
            <a:ext cx="3602396" cy="472701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3</a:t>
            </a:r>
          </a:p>
          <a:p>
            <a:pPr algn="ctr">
              <a:lnSpc>
                <a:spcPct val="100000"/>
              </a:lnSpc>
            </a:pPr>
            <a:r>
              <a:rPr lang="en-US" sz="2000" b="1" dirty="0"/>
              <a:t>When in doubt, </a:t>
            </a:r>
            <a:br>
              <a:rPr lang="en-US" sz="2000" b="1" dirty="0"/>
            </a:br>
            <a:r>
              <a:rPr lang="en-US" sz="2000" b="1" dirty="0"/>
              <a:t>see the examples.</a:t>
            </a:r>
          </a:p>
          <a:p>
            <a:pPr algn="ctr">
              <a:lnSpc>
                <a:spcPct val="100000"/>
              </a:lnSpc>
            </a:pPr>
            <a:r>
              <a:rPr lang="en-US" sz="1800" dirty="0"/>
              <a:t>For completed diagrams, jump </a:t>
            </a:r>
            <a:br>
              <a:rPr lang="en-US" sz="1800" dirty="0"/>
            </a:br>
            <a:r>
              <a:rPr lang="en-US" sz="1800" dirty="0"/>
              <a:t>to the </a:t>
            </a:r>
            <a:r>
              <a:rPr lang="en-US" sz="1800" dirty="0">
                <a:solidFill>
                  <a:srgbClr val="00A1C9"/>
                </a:solidFill>
                <a:hlinkClick r:id="rId4" action="ppaction://hlinksldjump">
                  <a:extLst>
                    <a:ext uri="{A12FA001-AC4F-418D-AE19-62706E023703}">
                      <ahyp:hlinkClr xmlns:ahyp="http://schemas.microsoft.com/office/drawing/2018/hyperlinkcolor" val="tx"/>
                    </a:ext>
                  </a:extLst>
                </a:hlinkClick>
              </a:rPr>
              <a:t>example pages</a:t>
            </a:r>
            <a:r>
              <a:rPr lang="en-US" sz="1800" dirty="0"/>
              <a:t>. If you’re having trouble with a particular layout or </a:t>
            </a:r>
            <a:r>
              <a:rPr lang="en-US" sz="1800" dirty="0" err="1"/>
              <a:t>object, use</a:t>
            </a:r>
            <a:r>
              <a:rPr lang="en-US" sz="1800" dirty="0"/>
              <a:t> these as </a:t>
            </a:r>
            <a:br>
              <a:rPr lang="en-US" sz="1800" dirty="0"/>
            </a:br>
            <a:r>
              <a:rPr lang="en-US" sz="1800" dirty="0"/>
              <a:t>a blueprint.</a:t>
            </a:r>
          </a:p>
        </p:txBody>
      </p:sp>
    </p:spTree>
    <p:extLst>
      <p:ext uri="{BB962C8B-B14F-4D97-AF65-F5344CB8AC3E}">
        <p14:creationId xmlns:p14="http://schemas.microsoft.com/office/powerpoint/2010/main" val="2642750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chemeClr val="bg1"/>
                </a:solidFill>
                <a:latin typeface="Arial" panose="020B0604020202020204" pitchFamily="34" charset="0"/>
              </a:rPr>
              <a:pPr fontAlgn="base">
                <a:spcBef>
                  <a:spcPct val="0"/>
                </a:spcBef>
                <a:spcAft>
                  <a:spcPct val="0"/>
                </a:spcAft>
              </a:pPr>
              <a:t>80</a:t>
            </a:fld>
            <a:endParaRPr lang="en-US" altLang="en-US" dirty="0">
              <a:solidFill>
                <a:schemeClr val="bg1"/>
              </a:solidFill>
              <a:latin typeface="Arial" panose="020B0604020202020204" pitchFamily="34" charset="0"/>
            </a:endParaRPr>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eaLnBrk="1" hangingPunct="1"/>
            <a:r>
              <a:rPr lang="en-US" altLang="en-US" dirty="0"/>
              <a:t>Developer Tools</a:t>
            </a: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pic>
        <p:nvPicPr>
          <p:cNvPr id="19" name="Graphic 6">
            <a:extLst>
              <a:ext uri="{FF2B5EF4-FFF2-40B4-BE49-F238E27FC236}">
                <a16:creationId xmlns:a16="http://schemas.microsoft.com/office/drawing/2014/main" id="{C1F3FD0F-CC55-A842-9E88-A9CDB226DD3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72909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chemeClr val="bg1"/>
                </a:solidFill>
                <a:latin typeface="Arial" panose="020B0604020202020204" pitchFamily="34" charset="0"/>
              </a:rPr>
              <a:pPr fontAlgn="base">
                <a:spcBef>
                  <a:spcPct val="0"/>
                </a:spcBef>
                <a:spcAft>
                  <a:spcPct val="0"/>
                </a:spcAft>
              </a:pPr>
              <a:t>81</a:t>
            </a:fld>
            <a:endParaRPr lang="en-US" altLang="en-US" dirty="0">
              <a:solidFill>
                <a:schemeClr val="bg1"/>
              </a:solidFill>
              <a:latin typeface="Arial" panose="020B0604020202020204" pitchFamily="34" charset="0"/>
            </a:endParaRPr>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eaLnBrk="1" hangingPunct="1"/>
            <a:r>
              <a:rPr lang="en-US" altLang="en-US" dirty="0"/>
              <a:t>Developer Tools</a:t>
            </a: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extLst>
      <p:ext uri="{BB962C8B-B14F-4D97-AF65-F5344CB8AC3E}">
        <p14:creationId xmlns:p14="http://schemas.microsoft.com/office/powerpoint/2010/main" val="31209688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82</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extLst>
      <p:ext uri="{BB962C8B-B14F-4D97-AF65-F5344CB8AC3E}">
        <p14:creationId xmlns:p14="http://schemas.microsoft.com/office/powerpoint/2010/main" val="4468927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83</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spTree>
    <p:extLst>
      <p:ext uri="{BB962C8B-B14F-4D97-AF65-F5344CB8AC3E}">
        <p14:creationId xmlns:p14="http://schemas.microsoft.com/office/powerpoint/2010/main" val="42832757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chemeClr val="bg1"/>
                </a:solidFill>
                <a:latin typeface="Arial" panose="020B0604020202020204" pitchFamily="34" charset="0"/>
              </a:rPr>
              <a:pPr fontAlgn="base">
                <a:spcBef>
                  <a:spcPct val="0"/>
                </a:spcBef>
                <a:spcAft>
                  <a:spcPct val="0"/>
                </a:spcAft>
              </a:pPr>
              <a:t>84</a:t>
            </a:fld>
            <a:endParaRPr lang="en-US" altLang="en-US" dirty="0">
              <a:solidFill>
                <a:schemeClr val="bg1"/>
              </a:solidFill>
              <a:latin typeface="Arial" panose="020B0604020202020204" pitchFamily="34" charset="0"/>
            </a:endParaRPr>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pPr eaLnBrk="1" hangingPunct="1"/>
            <a:r>
              <a:rPr lang="en-US" altLang="en-US" dirty="0"/>
              <a:t>End User</a:t>
            </a:r>
            <a:br>
              <a:rPr lang="en-US" altLang="en-US" dirty="0"/>
            </a:br>
            <a:r>
              <a:rPr lang="en-US" altLang="en-US" dirty="0"/>
              <a:t>Computing</a:t>
            </a: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131829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chemeClr val="bg1"/>
                </a:solidFill>
                <a:latin typeface="Arial" panose="020B0604020202020204" pitchFamily="34" charset="0"/>
              </a:rPr>
              <a:pPr fontAlgn="base">
                <a:spcBef>
                  <a:spcPct val="0"/>
                </a:spcBef>
                <a:spcAft>
                  <a:spcPct val="0"/>
                </a:spcAft>
              </a:pPr>
              <a:t>85</a:t>
            </a:fld>
            <a:endParaRPr lang="en-US" altLang="en-US" dirty="0">
              <a:solidFill>
                <a:schemeClr val="bg1"/>
              </a:solidFill>
              <a:latin typeface="Arial" panose="020B0604020202020204" pitchFamily="34" charset="0"/>
            </a:endParaRPr>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eaLnBrk="1" hangingPunct="1"/>
            <a:r>
              <a:rPr lang="en-US" altLang="en-US" dirty="0"/>
              <a:t>End User Computing</a:t>
            </a: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 name="TextBox 17">
            <a:extLst>
              <a:ext uri="{FF2B5EF4-FFF2-40B4-BE49-F238E27FC236}">
                <a16:creationId xmlns:a16="http://schemas.microsoft.com/office/drawing/2014/main" id="{738440EE-031F-AB44-A8C5-6A52BCCE342A}"/>
              </a:ext>
            </a:extLst>
          </p:cNvPr>
          <p:cNvSpPr txBox="1">
            <a:spLocks noChangeArrowheads="1"/>
          </p:cNvSpPr>
          <p:nvPr/>
        </p:nvSpPr>
        <p:spPr bwMode="auto">
          <a:xfrm>
            <a:off x="4801602" y="3260725"/>
            <a:ext cx="16728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WorkSpaces Web</a:t>
            </a:r>
          </a:p>
        </p:txBody>
      </p:sp>
      <p:pic>
        <p:nvPicPr>
          <p:cNvPr id="17" name="Graphic 22">
            <a:extLst>
              <a:ext uri="{FF2B5EF4-FFF2-40B4-BE49-F238E27FC236}">
                <a16:creationId xmlns:a16="http://schemas.microsoft.com/office/drawing/2014/main" id="{58E2794F-D863-0E43-AB3B-66CD8427348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05612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chemeClr val="bg1"/>
                </a:solidFill>
                <a:latin typeface="Arial" panose="020B0604020202020204" pitchFamily="34" charset="0"/>
              </a:rPr>
              <a:pPr fontAlgn="base">
                <a:spcBef>
                  <a:spcPct val="0"/>
                </a:spcBef>
                <a:spcAft>
                  <a:spcPct val="0"/>
                </a:spcAft>
              </a:pPr>
              <a:t>86</a:t>
            </a:fld>
            <a:endParaRPr lang="en-US" altLang="en-US" dirty="0">
              <a:solidFill>
                <a:schemeClr val="bg1"/>
              </a:solidFill>
              <a:latin typeface="Arial" panose="020B0604020202020204" pitchFamily="34" charset="0"/>
            </a:endParaRPr>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pPr eaLnBrk="1" hangingPunct="1"/>
            <a:r>
              <a:rPr lang="en-US" altLang="en-US" dirty="0"/>
              <a:t>Front-End Web </a:t>
            </a:r>
            <a:br>
              <a:rPr lang="en-US" altLang="en-US" dirty="0"/>
            </a:br>
            <a:r>
              <a:rPr lang="en-US" altLang="en-US" dirty="0"/>
              <a:t>&amp; Mobile</a:t>
            </a: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0206172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chemeClr val="bg1"/>
                </a:solidFill>
                <a:latin typeface="Arial" panose="020B0604020202020204" pitchFamily="34" charset="0"/>
              </a:rPr>
              <a:pPr fontAlgn="base">
                <a:spcBef>
                  <a:spcPct val="0"/>
                </a:spcBef>
                <a:spcAft>
                  <a:spcPct val="0"/>
                </a:spcAft>
              </a:pPr>
              <a:t>87</a:t>
            </a:fld>
            <a:endParaRPr lang="en-US" altLang="en-US" dirty="0">
              <a:solidFill>
                <a:schemeClr val="bg1"/>
              </a:solidFill>
              <a:latin typeface="Arial" panose="020B0604020202020204" pitchFamily="34" charset="0"/>
            </a:endParaRPr>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eaLnBrk="1" hangingPunct="1"/>
            <a:r>
              <a:rPr lang="en-US" altLang="en-US" dirty="0"/>
              <a:t>Front-End Web &amp; Mobile</a:t>
            </a: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0" name="Graphic 29">
            <a:extLst>
              <a:ext uri="{FF2B5EF4-FFF2-40B4-BE49-F238E27FC236}">
                <a16:creationId xmlns:a16="http://schemas.microsoft.com/office/drawing/2014/main" id="{C762D1FC-4F35-004E-83F3-62F25F1682E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48808" y="2794000"/>
            <a:ext cx="457200" cy="457200"/>
          </a:xfrm>
          <a:prstGeom prst="rect">
            <a:avLst/>
          </a:prstGeom>
        </p:spPr>
      </p:pic>
      <p:sp>
        <p:nvSpPr>
          <p:cNvPr id="31" name="TextBox 30">
            <a:extLst>
              <a:ext uri="{FF2B5EF4-FFF2-40B4-BE49-F238E27FC236}">
                <a16:creationId xmlns:a16="http://schemas.microsoft.com/office/drawing/2014/main" id="{4090497F-7874-E640-A621-69BE877ECD2F}"/>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32" name="Graphic 6">
            <a:extLst>
              <a:ext uri="{FF2B5EF4-FFF2-40B4-BE49-F238E27FC236}">
                <a16:creationId xmlns:a16="http://schemas.microsoft.com/office/drawing/2014/main" id="{F5EAC807-2E4E-7348-ADB4-47C043C9838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DC9A858A-668A-F74C-A115-30550069CE81}"/>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sp>
        <p:nvSpPr>
          <p:cNvPr id="34" name="TextBox 20">
            <a:extLst>
              <a:ext uri="{FF2B5EF4-FFF2-40B4-BE49-F238E27FC236}">
                <a16:creationId xmlns:a16="http://schemas.microsoft.com/office/drawing/2014/main" id="{29BAF1DD-6721-8043-8CF1-18533E8DA763}"/>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sp>
        <p:nvSpPr>
          <p:cNvPr id="35" name="TextBox 34">
            <a:extLst>
              <a:ext uri="{FF2B5EF4-FFF2-40B4-BE49-F238E27FC236}">
                <a16:creationId xmlns:a16="http://schemas.microsoft.com/office/drawing/2014/main" id="{369E13BB-FE36-EA4B-9D5E-EB7D61A9DA5F}"/>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36" name="Graphic 8">
            <a:extLst>
              <a:ext uri="{FF2B5EF4-FFF2-40B4-BE49-F238E27FC236}">
                <a16:creationId xmlns:a16="http://schemas.microsoft.com/office/drawing/2014/main" id="{8A17DAE7-9849-5A4A-9B73-F7321B7558C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5">
            <a:extLst>
              <a:ext uri="{FF2B5EF4-FFF2-40B4-BE49-F238E27FC236}">
                <a16:creationId xmlns:a16="http://schemas.microsoft.com/office/drawing/2014/main" id="{6C3C3E22-7630-9F46-9008-758F771AE10C}"/>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27">
            <a:extLst>
              <a:ext uri="{FF2B5EF4-FFF2-40B4-BE49-F238E27FC236}">
                <a16:creationId xmlns:a16="http://schemas.microsoft.com/office/drawing/2014/main" id="{3A016543-1DA9-E244-8DC1-B2EE25CB6AC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0">
            <a:extLst>
              <a:ext uri="{FF2B5EF4-FFF2-40B4-BE49-F238E27FC236}">
                <a16:creationId xmlns:a16="http://schemas.microsoft.com/office/drawing/2014/main" id="{17324235-B3B8-D747-A5F0-F681EAFDAE87}"/>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pic>
        <p:nvPicPr>
          <p:cNvPr id="40" name="Graphic 25">
            <a:extLst>
              <a:ext uri="{FF2B5EF4-FFF2-40B4-BE49-F238E27FC236}">
                <a16:creationId xmlns:a16="http://schemas.microsoft.com/office/drawing/2014/main" id="{520E630C-9436-3443-88FE-CCDF3CF022A9}"/>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49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chemeClr val="bg1"/>
                </a:solidFill>
                <a:latin typeface="Arial" panose="020B0604020202020204" pitchFamily="34" charset="0"/>
              </a:rPr>
              <a:pPr fontAlgn="base">
                <a:spcBef>
                  <a:spcPct val="0"/>
                </a:spcBef>
                <a:spcAft>
                  <a:spcPct val="0"/>
                </a:spcAft>
              </a:pPr>
              <a:t>88</a:t>
            </a:fld>
            <a:endParaRPr lang="en-US" altLang="en-US" dirty="0">
              <a:solidFill>
                <a:schemeClr val="bg1"/>
              </a:solidFill>
              <a:latin typeface="Arial" panose="020B0604020202020204" pitchFamily="34" charset="0"/>
            </a:endParaRPr>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pPr eaLnBrk="1" hangingPunct="1"/>
            <a:r>
              <a:rPr lang="en-US" altLang="en-US" dirty="0"/>
              <a:t>Game Tech</a:t>
            </a: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1034753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B0604020202020204" pitchFamily="34" charset="0"/>
              </a:rPr>
              <a:pPr fontAlgn="base">
                <a:spcBef>
                  <a:spcPct val="0"/>
                </a:spcBef>
                <a:spcAft>
                  <a:spcPct val="0"/>
                </a:spcAft>
              </a:pPr>
              <a:t>89</a:t>
            </a:fld>
            <a:endParaRPr lang="en-US" altLang="en-US" dirty="0">
              <a:solidFill>
                <a:schemeClr val="bg1"/>
              </a:solidFill>
              <a:latin typeface="Arial" panose="020B0604020202020204" pitchFamily="34" charset="0"/>
            </a:endParaRPr>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eaLnBrk="1" hangingPunct="1"/>
            <a:r>
              <a:rPr lang="en-US" altLang="en-US" dirty="0"/>
              <a:t>Game Tech</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Lumberyard</a:t>
            </a:r>
          </a:p>
        </p:txBody>
      </p:sp>
      <p:pic>
        <p:nvPicPr>
          <p:cNvPr id="13" name="Graphic 12">
            <a:extLst>
              <a:ext uri="{FF2B5EF4-FFF2-40B4-BE49-F238E27FC236}">
                <a16:creationId xmlns:a16="http://schemas.microsoft.com/office/drawing/2014/main" id="{0A1EB609-3DE3-F243-83AE-5E5E93DDC15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16812" y="1184275"/>
            <a:ext cx="762000" cy="762000"/>
          </a:xfrm>
          <a:prstGeom prst="rect">
            <a:avLst/>
          </a:prstGeom>
        </p:spPr>
      </p:pic>
      <p:sp>
        <p:nvSpPr>
          <p:cNvPr id="14" name="TextBox 11">
            <a:extLst>
              <a:ext uri="{FF2B5EF4-FFF2-40B4-BE49-F238E27FC236}">
                <a16:creationId xmlns:a16="http://schemas.microsoft.com/office/drawing/2014/main" id="{D68A6906-6700-024F-9385-80CD7134BF2E}"/>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extLst>
      <p:ext uri="{BB962C8B-B14F-4D97-AF65-F5344CB8AC3E}">
        <p14:creationId xmlns:p14="http://schemas.microsoft.com/office/powerpoint/2010/main" val="3993181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9</a:t>
            </a:fld>
            <a:endParaRPr lang="en-US" altLang="en-US" dirty="0">
              <a:solidFill>
                <a:schemeClr val="bg1"/>
              </a:solidFill>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chemeClr val="bg1"/>
                </a:solidFill>
                <a:latin typeface="Arial" panose="020B0604020202020204" pitchFamily="34" charset="0"/>
              </a:rPr>
              <a:pPr fontAlgn="base">
                <a:spcBef>
                  <a:spcPct val="0"/>
                </a:spcBef>
                <a:spcAft>
                  <a:spcPct val="0"/>
                </a:spcAft>
              </a:pPr>
              <a:t>90</a:t>
            </a:fld>
            <a:endParaRPr lang="en-US" altLang="en-US" dirty="0">
              <a:solidFill>
                <a:schemeClr val="bg1"/>
              </a:solidFill>
              <a:latin typeface="Arial" panose="020B0604020202020204" pitchFamily="34" charset="0"/>
            </a:endParaRPr>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pPr eaLnBrk="1" hangingPunct="1"/>
            <a:r>
              <a:rPr lang="en-US" altLang="en-US" dirty="0"/>
              <a:t>Internet of</a:t>
            </a:r>
            <a:br>
              <a:rPr lang="en-US" altLang="en-US" dirty="0"/>
            </a:br>
            <a:r>
              <a:rPr lang="en-US" altLang="en-US" dirty="0"/>
              <a:t>Things</a:t>
            </a: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1793402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chemeClr val="bg1"/>
                </a:solidFill>
                <a:latin typeface="Arial" panose="020B0604020202020204" pitchFamily="34" charset="0"/>
              </a:rPr>
              <a:pPr fontAlgn="base">
                <a:spcBef>
                  <a:spcPct val="0"/>
                </a:spcBef>
                <a:spcAft>
                  <a:spcPct val="0"/>
                </a:spcAft>
              </a:pPr>
              <a:t>91</a:t>
            </a:fld>
            <a:endParaRPr lang="en-US" altLang="en-US" dirty="0">
              <a:solidFill>
                <a:schemeClr val="bg1"/>
              </a:solidFill>
              <a:latin typeface="Arial" panose="020B0604020202020204" pitchFamily="34" charset="0"/>
            </a:endParaRPr>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1/6</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B0604020202020204" pitchFamily="34" charset="0"/>
              </a:rPr>
              <a:pPr fontAlgn="base">
                <a:spcBef>
                  <a:spcPct val="0"/>
                </a:spcBef>
                <a:spcAft>
                  <a:spcPct val="0"/>
                </a:spcAft>
              </a:pPr>
              <a:t>92</a:t>
            </a:fld>
            <a:endParaRPr lang="en-US" altLang="en-US" dirty="0">
              <a:solidFill>
                <a:schemeClr val="bg1"/>
              </a:solidFill>
              <a:latin typeface="Arial" panose="020B0604020202020204" pitchFamily="34" charset="0"/>
            </a:endParaRPr>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2/6</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
        <p:nvSpPr>
          <p:cNvPr id="19" name="TextBox 16">
            <a:extLst>
              <a:ext uri="{FF2B5EF4-FFF2-40B4-BE49-F238E27FC236}">
                <a16:creationId xmlns:a16="http://schemas.microsoft.com/office/drawing/2014/main" id="{0F676E1A-6AD8-6845-AEF9-25DA13386F01}"/>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20" name="Graphic 7">
            <a:extLst>
              <a:ext uri="{FF2B5EF4-FFF2-40B4-BE49-F238E27FC236}">
                <a16:creationId xmlns:a16="http://schemas.microsoft.com/office/drawing/2014/main" id="{91629F4F-AE2D-4E44-AE85-0F46B7B8AC5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1659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chemeClr val="bg1"/>
                </a:solidFill>
                <a:latin typeface="Arial" panose="020B0604020202020204" pitchFamily="34" charset="0"/>
              </a:rPr>
              <a:pPr fontAlgn="base">
                <a:spcBef>
                  <a:spcPct val="0"/>
                </a:spcBef>
                <a:spcAft>
                  <a:spcPct val="0"/>
                </a:spcAft>
              </a:pPr>
              <a:t>93</a:t>
            </a:fld>
            <a:endParaRPr lang="en-US" altLang="en-US" dirty="0">
              <a:solidFill>
                <a:schemeClr val="bg1"/>
              </a:solidFill>
              <a:latin typeface="Arial" panose="020B0604020202020204" pitchFamily="34" charset="0"/>
            </a:endParaRPr>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3/6</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21" name="Graphic 20">
            <a:extLst>
              <a:ext uri="{FF2B5EF4-FFF2-40B4-BE49-F238E27FC236}">
                <a16:creationId xmlns:a16="http://schemas.microsoft.com/office/drawing/2014/main" id="{38EABD96-38FB-9742-B52B-2951203FF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4BE2EFA5-76B7-C84D-9796-97390A3FC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3413CC96-4928-644F-965C-3570257E8948}"/>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24" name="TextBox 12">
            <a:extLst>
              <a:ext uri="{FF2B5EF4-FFF2-40B4-BE49-F238E27FC236}">
                <a16:creationId xmlns:a16="http://schemas.microsoft.com/office/drawing/2014/main" id="{AB802EB6-28EA-6F48-9F52-AC864141D14A}"/>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25" name="Straight Connector 24">
            <a:extLst>
              <a:ext uri="{FF2B5EF4-FFF2-40B4-BE49-F238E27FC236}">
                <a16:creationId xmlns:a16="http://schemas.microsoft.com/office/drawing/2014/main" id="{765E4788-B7F1-0444-B223-38424DD875A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8DEAE3-DD1B-B14B-BEB9-E28F7BC6189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7" name="TextBox 15">
            <a:extLst>
              <a:ext uri="{FF2B5EF4-FFF2-40B4-BE49-F238E27FC236}">
                <a16:creationId xmlns:a16="http://schemas.microsoft.com/office/drawing/2014/main" id="{6F443314-416F-E340-BE66-F4BE8EEFD6F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sp>
        <p:nvSpPr>
          <p:cNvPr id="49" name="TextBox 48">
            <a:extLst>
              <a:ext uri="{FF2B5EF4-FFF2-40B4-BE49-F238E27FC236}">
                <a16:creationId xmlns:a16="http://schemas.microsoft.com/office/drawing/2014/main" id="{1ACAFEB8-8C62-1649-9ED0-E1F78322EE2C}"/>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Artifact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25">
            <a:extLst>
              <a:ext uri="{FF2B5EF4-FFF2-40B4-BE49-F238E27FC236}">
                <a16:creationId xmlns:a16="http://schemas.microsoft.com/office/drawing/2014/main" id="{9694D910-2B17-5D46-83A4-39A4A49FB575}"/>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B3A57518-8B2C-8545-8318-8B61FE283BD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2">
            <a:extLst>
              <a:ext uri="{FF2B5EF4-FFF2-40B4-BE49-F238E27FC236}">
                <a16:creationId xmlns:a16="http://schemas.microsoft.com/office/drawing/2014/main" id="{84020606-12B6-0942-BD6B-FF6239288A4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a:extLst>
              <a:ext uri="{FF2B5EF4-FFF2-40B4-BE49-F238E27FC236}">
                <a16:creationId xmlns:a16="http://schemas.microsoft.com/office/drawing/2014/main" id="{D58075F7-F87D-B842-AF8A-61FC0E74D329}"/>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nucleus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4" name="TextBox 25">
            <a:extLst>
              <a:ext uri="{FF2B5EF4-FFF2-40B4-BE49-F238E27FC236}">
                <a16:creationId xmlns:a16="http://schemas.microsoft.com/office/drawing/2014/main" id="{147BF5A0-DB6F-A24A-A134-7DFD942222A2}"/>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private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9C6D0EAA-6EDD-A34F-8D55-2851649049D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12">
            <a:extLst>
              <a:ext uri="{FF2B5EF4-FFF2-40B4-BE49-F238E27FC236}">
                <a16:creationId xmlns:a16="http://schemas.microsoft.com/office/drawing/2014/main" id="{4A9A0254-00B3-1342-910F-CD86F63582B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8276F9F0-009F-F740-A846-BF00B8526C2A}"/>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Interprocess communication</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8" name="TextBox 25">
            <a:extLst>
              <a:ext uri="{FF2B5EF4-FFF2-40B4-BE49-F238E27FC236}">
                <a16:creationId xmlns:a16="http://schemas.microsoft.com/office/drawing/2014/main" id="{F39370CD-220D-B948-9DF1-D0031A67A028}"/>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Protocol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9" name="Graphic 10">
            <a:extLst>
              <a:ext uri="{FF2B5EF4-FFF2-40B4-BE49-F238E27FC236}">
                <a16:creationId xmlns:a16="http://schemas.microsoft.com/office/drawing/2014/main" id="{A175C3CD-3831-FB49-8A7E-7E688AA3189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12">
            <a:extLst>
              <a:ext uri="{FF2B5EF4-FFF2-40B4-BE49-F238E27FC236}">
                <a16:creationId xmlns:a16="http://schemas.microsoft.com/office/drawing/2014/main" id="{47BCEA10-8367-1146-8313-25585E8AFCB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8AB6A72E-941C-424C-84D0-0BED1D68B011}"/>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machine learning</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10">
            <a:extLst>
              <a:ext uri="{FF2B5EF4-FFF2-40B4-BE49-F238E27FC236}">
                <a16:creationId xmlns:a16="http://schemas.microsoft.com/office/drawing/2014/main" id="{1A33ACD6-7407-3047-93BB-0F96BADB226E}"/>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B5E007FE-C70E-E642-9C20-CA101076BD08}"/>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public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10">
            <a:extLst>
              <a:ext uri="{FF2B5EF4-FFF2-40B4-BE49-F238E27FC236}">
                <a16:creationId xmlns:a16="http://schemas.microsoft.com/office/drawing/2014/main" id="{93BFF96A-B7AC-9244-A13A-E5A7F526553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5">
            <a:extLst>
              <a:ext uri="{FF2B5EF4-FFF2-40B4-BE49-F238E27FC236}">
                <a16:creationId xmlns:a16="http://schemas.microsoft.com/office/drawing/2014/main" id="{394D6A3C-664D-4A47-8E70-C89657F946BE}"/>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Stream manager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6" name="Graphic 12">
            <a:extLst>
              <a:ext uri="{FF2B5EF4-FFF2-40B4-BE49-F238E27FC236}">
                <a16:creationId xmlns:a16="http://schemas.microsoft.com/office/drawing/2014/main" id="{F1AD3696-4C52-474E-A374-52DBAD8AE02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5">
            <a:extLst>
              <a:ext uri="{FF2B5EF4-FFF2-40B4-BE49-F238E27FC236}">
                <a16:creationId xmlns:a16="http://schemas.microsoft.com/office/drawing/2014/main" id="{31ED8313-BAFC-0345-BBD0-CAFA95B9D6C0}"/>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Recipe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8" name="Graphic 12">
            <a:extLst>
              <a:ext uri="{FF2B5EF4-FFF2-40B4-BE49-F238E27FC236}">
                <a16:creationId xmlns:a16="http://schemas.microsoft.com/office/drawing/2014/main" id="{9785B17B-F717-B745-91E3-5B68243952D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6">
            <a:extLst>
              <a:ext uri="{FF2B5EF4-FFF2-40B4-BE49-F238E27FC236}">
                <a16:creationId xmlns:a16="http://schemas.microsoft.com/office/drawing/2014/main" id="{F40F12F6-E3B9-6C47-8E70-09A9D906590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703661"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D5C1A0CA-A9E3-3646-8712-C3D5E5E8942F}"/>
              </a:ext>
            </a:extLst>
          </p:cNvPr>
          <p:cNvSpPr txBox="1">
            <a:spLocks noChangeArrowheads="1"/>
          </p:cNvSpPr>
          <p:nvPr/>
        </p:nvSpPr>
        <p:spPr bwMode="auto">
          <a:xfrm>
            <a:off x="68789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Asset model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7BB39C0D-572F-FC4C-8BE6-2E4AF87C08AF}"/>
              </a:ext>
            </a:extLst>
          </p:cNvPr>
          <p:cNvSpPr txBox="1">
            <a:spLocks noChangeArrowheads="1"/>
          </p:cNvSpPr>
          <p:nvPr/>
        </p:nvSpPr>
        <p:spPr bwMode="auto">
          <a:xfrm>
            <a:off x="79185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Asset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10">
            <a:extLst>
              <a:ext uri="{FF2B5EF4-FFF2-40B4-BE49-F238E27FC236}">
                <a16:creationId xmlns:a16="http://schemas.microsoft.com/office/drawing/2014/main" id="{F4249CDF-8214-764B-9451-6DC58E66D67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71726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a:extLst>
              <a:ext uri="{FF2B5EF4-FFF2-40B4-BE49-F238E27FC236}">
                <a16:creationId xmlns:a16="http://schemas.microsoft.com/office/drawing/2014/main" id="{5D2BF283-E9B7-B744-B5F8-12DEAD398A7C}"/>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82080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25">
            <a:extLst>
              <a:ext uri="{FF2B5EF4-FFF2-40B4-BE49-F238E27FC236}">
                <a16:creationId xmlns:a16="http://schemas.microsoft.com/office/drawing/2014/main" id="{47D4B1D8-557C-6343-84E9-AFD7113F7CD2}"/>
              </a:ext>
            </a:extLst>
          </p:cNvPr>
          <p:cNvSpPr txBox="1">
            <a:spLocks noChangeArrowheads="1"/>
          </p:cNvSpPr>
          <p:nvPr/>
        </p:nvSpPr>
        <p:spPr bwMode="auto">
          <a:xfrm>
            <a:off x="6883161" y="4225656"/>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Properties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1" name="Graphic 12">
            <a:extLst>
              <a:ext uri="{FF2B5EF4-FFF2-40B4-BE49-F238E27FC236}">
                <a16:creationId xmlns:a16="http://schemas.microsoft.com/office/drawing/2014/main" id="{6A926377-EB6E-514C-90D1-16C311A82E0A}"/>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71726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0B300C8A-5D50-4649-BBC4-149866F3A868}"/>
              </a:ext>
            </a:extLst>
          </p:cNvPr>
          <p:cNvSpPr txBox="1">
            <a:spLocks noChangeArrowheads="1"/>
          </p:cNvSpPr>
          <p:nvPr/>
        </p:nvSpPr>
        <p:spPr bwMode="auto">
          <a:xfrm>
            <a:off x="7923402" y="4220894"/>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Data streams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10">
            <a:extLst>
              <a:ext uri="{FF2B5EF4-FFF2-40B4-BE49-F238E27FC236}">
                <a16:creationId xmlns:a16="http://schemas.microsoft.com/office/drawing/2014/main" id="{AE89AAB7-0891-7C4D-8593-4BE33F27FEEF}"/>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82080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25">
            <a:extLst>
              <a:ext uri="{FF2B5EF4-FFF2-40B4-BE49-F238E27FC236}">
                <a16:creationId xmlns:a16="http://schemas.microsoft.com/office/drawing/2014/main" id="{A6D2CC09-BE12-864C-8B2A-CFE46987340C}"/>
              </a:ext>
            </a:extLst>
          </p:cNvPr>
          <p:cNvSpPr txBox="1">
            <a:spLocks noChangeArrowheads="1"/>
          </p:cNvSpPr>
          <p:nvPr/>
        </p:nvSpPr>
        <p:spPr bwMode="auto">
          <a:xfrm>
            <a:off x="6872945" y="5287251"/>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Asset hierarchy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5" name="Graphic 12">
            <a:extLst>
              <a:ext uri="{FF2B5EF4-FFF2-40B4-BE49-F238E27FC236}">
                <a16:creationId xmlns:a16="http://schemas.microsoft.com/office/drawing/2014/main" id="{61D6AAA7-00F9-1445-B033-FD6083C27F0A}"/>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71623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B0604020202020204" pitchFamily="34" charset="0"/>
              </a:rPr>
              <a:pPr fontAlgn="base">
                <a:spcBef>
                  <a:spcPct val="0"/>
                </a:spcBef>
                <a:spcAft>
                  <a:spcPct val="0"/>
                </a:spcAft>
              </a:pPr>
              <a:t>94</a:t>
            </a:fld>
            <a:endParaRPr lang="en-US" altLang="en-US" dirty="0">
              <a:solidFill>
                <a:schemeClr val="bg1"/>
              </a:solidFill>
              <a:latin typeface="Arial" panose="020B0604020202020204" pitchFamily="34" charset="0"/>
            </a:endParaRPr>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4/6</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ExpressLink</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TwinMaker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RoboRunner</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FleetWise</a:t>
            </a:r>
          </a:p>
        </p:txBody>
      </p:sp>
    </p:spTree>
    <p:extLst>
      <p:ext uri="{BB962C8B-B14F-4D97-AF65-F5344CB8AC3E}">
        <p14:creationId xmlns:p14="http://schemas.microsoft.com/office/powerpoint/2010/main" val="32153286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2022, Amazon Web Services, Inc. or its affiliates. All rights reserved.</a:t>
            </a:r>
            <a:endParaRPr lang="en-US" altLang="en-US" dirty="0">
              <a:solidFill>
                <a:schemeClr val="bg1"/>
              </a:solidFill>
              <a:latin typeface="Arial" panose="020B0604020202020204" pitchFamily="34" charset="0"/>
            </a:endParaRP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pPr fontAlgn="base">
                <a:spcBef>
                  <a:spcPct val="0"/>
                </a:spcBef>
                <a:spcAft>
                  <a:spcPct val="0"/>
                </a:spcAft>
              </a:pPr>
              <a:t>95</a:t>
            </a:fld>
            <a:endParaRPr lang="en-US" altLang="en-US" dirty="0">
              <a:solidFill>
                <a:schemeClr val="bg1"/>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p:txBody>
          <a:bodyPr/>
          <a:lstStyle/>
          <a:p>
            <a:pPr eaLnBrk="1" hangingPunct="1"/>
            <a:r>
              <a:rPr lang="en-US" altLang="en-US" dirty="0"/>
              <a:t>5/6</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6077268" y="4977780"/>
            <a:ext cx="457200" cy="457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2022, Amazon Web Services, Inc. or its affiliates. All rights reserved.</a:t>
            </a:r>
            <a:endParaRPr lang="en-US" altLang="en-US" dirty="0">
              <a:solidFill>
                <a:schemeClr val="bg1"/>
              </a:solidFill>
              <a:latin typeface="Arial" panose="020B0604020202020204" pitchFamily="34" charset="0"/>
            </a:endParaRP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pPr fontAlgn="base">
                <a:spcBef>
                  <a:spcPct val="0"/>
                </a:spcBef>
                <a:spcAft>
                  <a:spcPct val="0"/>
                </a:spcAft>
              </a:pPr>
              <a:t>96</a:t>
            </a:fld>
            <a:endParaRPr lang="en-US" altLang="en-US" dirty="0">
              <a:solidFill>
                <a:schemeClr val="bg1"/>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p:txBody>
          <a:bodyPr/>
          <a:lstStyle/>
          <a:p>
            <a:pPr eaLnBrk="1" hangingPunct="1"/>
            <a:r>
              <a:rPr lang="en-US" altLang="en-US" dirty="0"/>
              <a:t>6/6</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7478"/>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50088" y="350738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94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94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50920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92445"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852"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9259"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87666"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0586071"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094038" y="30784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592445"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090852"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9259"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4">
            <a:extLst>
              <a:ext uri="{FF2B5EF4-FFF2-40B4-BE49-F238E27FC236}">
                <a16:creationId xmlns:a16="http://schemas.microsoft.com/office/drawing/2014/main" id="{0701521C-2F43-E346-A9D1-DAEF86CA3B28}"/>
              </a:ext>
            </a:extLst>
          </p:cNvPr>
          <p:cNvSpPr txBox="1">
            <a:spLocks noChangeArrowheads="1"/>
          </p:cNvSpPr>
          <p:nvPr/>
        </p:nvSpPr>
        <p:spPr bwMode="auto">
          <a:xfrm>
            <a:off x="8574156" y="3519434"/>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humidity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5" name="TextBox 15">
            <a:extLst>
              <a:ext uri="{FF2B5EF4-FFF2-40B4-BE49-F238E27FC236}">
                <a16:creationId xmlns:a16="http://schemas.microsoft.com/office/drawing/2014/main" id="{0352AD93-CC2C-9F4E-BC3D-3AD5B942310E}"/>
              </a:ext>
            </a:extLst>
          </p:cNvPr>
          <p:cNvSpPr txBox="1">
            <a:spLocks noChangeArrowheads="1"/>
          </p:cNvSpPr>
          <p:nvPr/>
        </p:nvSpPr>
        <p:spPr bwMode="auto">
          <a:xfrm>
            <a:off x="10076691" y="354164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vibration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6" name="Graphic 42">
            <a:extLst>
              <a:ext uri="{FF2B5EF4-FFF2-40B4-BE49-F238E27FC236}">
                <a16:creationId xmlns:a16="http://schemas.microsoft.com/office/drawing/2014/main" id="{CFAE25EE-F92C-A144-8D15-1F442E5748C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087666"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4">
            <a:extLst>
              <a:ext uri="{FF2B5EF4-FFF2-40B4-BE49-F238E27FC236}">
                <a16:creationId xmlns:a16="http://schemas.microsoft.com/office/drawing/2014/main" id="{2F09F99B-1531-1949-BA56-B38A32F8A606}"/>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586071"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7">
            <a:extLst>
              <a:ext uri="{FF2B5EF4-FFF2-40B4-BE49-F238E27FC236}">
                <a16:creationId xmlns:a16="http://schemas.microsoft.com/office/drawing/2014/main" id="{442F3AC9-CD06-5D46-94D8-E5920E00370A}"/>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&amp; humidity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9" name="TextBox 18">
            <a:extLst>
              <a:ext uri="{FF2B5EF4-FFF2-40B4-BE49-F238E27FC236}">
                <a16:creationId xmlns:a16="http://schemas.microsoft.com/office/drawing/2014/main" id="{4C743477-5170-C348-8B81-15B4B853814D}"/>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&amp; vibration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19">
            <a:extLst>
              <a:ext uri="{FF2B5EF4-FFF2-40B4-BE49-F238E27FC236}">
                <a16:creationId xmlns:a16="http://schemas.microsoft.com/office/drawing/2014/main" id="{917E3CB0-2369-F54B-B259-00F296C9997C}"/>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relay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1" name="TextBox 22">
            <a:extLst>
              <a:ext uri="{FF2B5EF4-FFF2-40B4-BE49-F238E27FC236}">
                <a16:creationId xmlns:a16="http://schemas.microsoft.com/office/drawing/2014/main" id="{612DD2AA-2AAE-0B4A-9BA7-8194B63188E0}"/>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2" name="Graphic 46">
            <a:extLst>
              <a:ext uri="{FF2B5EF4-FFF2-40B4-BE49-F238E27FC236}">
                <a16:creationId xmlns:a16="http://schemas.microsoft.com/office/drawing/2014/main" id="{16D25148-F407-4D48-8712-24F5174D3B97}"/>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48">
            <a:extLst>
              <a:ext uri="{FF2B5EF4-FFF2-40B4-BE49-F238E27FC236}">
                <a16:creationId xmlns:a16="http://schemas.microsoft.com/office/drawing/2014/main" id="{882E8020-70A2-3A44-925A-15349C5A6E0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50">
            <a:extLst>
              <a:ext uri="{FF2B5EF4-FFF2-40B4-BE49-F238E27FC236}">
                <a16:creationId xmlns:a16="http://schemas.microsoft.com/office/drawing/2014/main" id="{3670CD19-E1F2-2745-A068-1381256D01D5}"/>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52">
            <a:extLst>
              <a:ext uri="{FF2B5EF4-FFF2-40B4-BE49-F238E27FC236}">
                <a16:creationId xmlns:a16="http://schemas.microsoft.com/office/drawing/2014/main" id="{C47A79A3-A1CF-EC44-AD44-70FE41DCC2AB}"/>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4">
            <a:extLst>
              <a:ext uri="{FF2B5EF4-FFF2-40B4-BE49-F238E27FC236}">
                <a16:creationId xmlns:a16="http://schemas.microsoft.com/office/drawing/2014/main" id="{6418F036-F5DD-8649-9C79-715539399D13}"/>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stack light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7" name="TextBox 15">
            <a:extLst>
              <a:ext uri="{FF2B5EF4-FFF2-40B4-BE49-F238E27FC236}">
                <a16:creationId xmlns:a16="http://schemas.microsoft.com/office/drawing/2014/main" id="{CCB5D557-1B58-C74C-A96E-9E24008AF4A1}"/>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FreeRTOS device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8" name="Graphic 42">
            <a:extLst>
              <a:ext uri="{FF2B5EF4-FFF2-40B4-BE49-F238E27FC236}">
                <a16:creationId xmlns:a16="http://schemas.microsoft.com/office/drawing/2014/main" id="{736686A8-47FE-4446-BD86-248CD91E9A55}"/>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44">
            <a:extLst>
              <a:ext uri="{FF2B5EF4-FFF2-40B4-BE49-F238E27FC236}">
                <a16:creationId xmlns:a16="http://schemas.microsoft.com/office/drawing/2014/main" id="{83EC8832-3D6D-824D-9539-2D51C7649299}"/>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7">
            <a:extLst>
              <a:ext uri="{FF2B5EF4-FFF2-40B4-BE49-F238E27FC236}">
                <a16:creationId xmlns:a16="http://schemas.microsoft.com/office/drawing/2014/main" id="{EA10FDCF-4C26-F042-88A4-5DAFBFF32E03}"/>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PLC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61" name="TextBox 22">
            <a:extLst>
              <a:ext uri="{FF2B5EF4-FFF2-40B4-BE49-F238E27FC236}">
                <a16:creationId xmlns:a16="http://schemas.microsoft.com/office/drawing/2014/main" id="{9E24E540-4DA2-904D-94DE-19F4347E86C4}"/>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industrial PC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46">
            <a:extLst>
              <a:ext uri="{FF2B5EF4-FFF2-40B4-BE49-F238E27FC236}">
                <a16:creationId xmlns:a16="http://schemas.microsoft.com/office/drawing/2014/main" id="{38D0A759-0922-7C4B-9A30-0E2B37F32B90}"/>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48">
            <a:extLst>
              <a:ext uri="{FF2B5EF4-FFF2-40B4-BE49-F238E27FC236}">
                <a16:creationId xmlns:a16="http://schemas.microsoft.com/office/drawing/2014/main" id="{4CA4722C-F6C5-434F-A02E-E95257759362}"/>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chemeClr val="bg1"/>
                </a:solidFill>
                <a:latin typeface="Arial" panose="020B0604020202020204" pitchFamily="34" charset="0"/>
              </a:rPr>
              <a:pPr fontAlgn="base">
                <a:spcBef>
                  <a:spcPct val="0"/>
                </a:spcBef>
                <a:spcAft>
                  <a:spcPct val="0"/>
                </a:spcAft>
              </a:pPr>
              <a:t>97</a:t>
            </a:fld>
            <a:endParaRPr lang="en-US" altLang="en-US" dirty="0">
              <a:solidFill>
                <a:schemeClr val="bg1"/>
              </a:solidFill>
              <a:latin typeface="Arial" panose="020B0604020202020204" pitchFamily="34" charset="0"/>
            </a:endParaRPr>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pPr eaLnBrk="1" hangingPunct="1"/>
            <a:r>
              <a:rPr lang="en-US" altLang="en-US" dirty="0"/>
              <a:t>Machine</a:t>
            </a:r>
            <a:br>
              <a:rPr lang="en-US" altLang="en-US" dirty="0"/>
            </a:br>
            <a:r>
              <a:rPr lang="en-US" altLang="en-US" dirty="0"/>
              <a:t>Learning</a:t>
            </a: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9961005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chemeClr val="bg1"/>
                </a:solidFill>
                <a:latin typeface="Arial" panose="020B0604020202020204" pitchFamily="34" charset="0"/>
              </a:rPr>
              <a:pPr fontAlgn="base">
                <a:spcBef>
                  <a:spcPct val="0"/>
                </a:spcBef>
                <a:spcAft>
                  <a:spcPct val="0"/>
                </a:spcAft>
              </a:pPr>
              <a:t>98</a:t>
            </a:fld>
            <a:endParaRPr lang="en-US" altLang="en-US" dirty="0">
              <a:solidFill>
                <a:schemeClr val="bg1"/>
              </a:solidFill>
              <a:latin typeface="Arial" panose="020B0604020202020204" pitchFamily="34" charset="0"/>
            </a:endParaRPr>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eaLnBrk="1" hangingPunct="1"/>
            <a:r>
              <a:rPr lang="en-US" altLang="en-US" dirty="0"/>
              <a:t>Machine Learning</a:t>
            </a: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p:txBody>
          <a:bodyPr/>
          <a:lstStyle/>
          <a:p>
            <a:pPr eaLnBrk="1" hangingPunct="1"/>
            <a:r>
              <a:rPr lang="en-US" altLang="en-US" dirty="0"/>
              <a:t>1/9</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21484947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chemeClr val="bg1"/>
                </a:solidFill>
                <a:latin typeface="Arial" panose="020B0604020202020204" pitchFamily="34" charset="0"/>
              </a:rPr>
              <a:pPr fontAlgn="base">
                <a:spcBef>
                  <a:spcPct val="0"/>
                </a:spcBef>
                <a:spcAft>
                  <a:spcPct val="0"/>
                </a:spcAft>
              </a:pPr>
              <a:t>99</a:t>
            </a:fld>
            <a:endParaRPr lang="en-US" altLang="en-US" dirty="0">
              <a:solidFill>
                <a:schemeClr val="bg1"/>
              </a:solidFill>
              <a:latin typeface="Arial" panose="020B0604020202020204" pitchFamily="34" charset="0"/>
            </a:endParaRPr>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eaLnBrk="1" hangingPunct="1"/>
            <a:r>
              <a:rPr lang="en-US" altLang="en-US" dirty="0"/>
              <a:t>Machine Learning</a:t>
            </a: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p:txBody>
          <a:bodyPr/>
          <a:lstStyle/>
          <a:p>
            <a:pPr eaLnBrk="1" hangingPunct="1"/>
            <a:r>
              <a:rPr lang="en-US" altLang="en-US" dirty="0"/>
              <a:t>2/9</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195524"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195524"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217750" y="5375275"/>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6914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705954"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725618"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09618537-CFAC-9447-9ED0-2A1FCCF269D8}"/>
              </a:ext>
            </a:extLst>
          </p:cNvPr>
          <p:cNvSpPr txBox="1">
            <a:spLocks noChangeArrowheads="1"/>
          </p:cNvSpPr>
          <p:nvPr/>
        </p:nvSpPr>
        <p:spPr bwMode="auto">
          <a:xfrm>
            <a:off x="1064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28" name="Graphic 26">
            <a:extLst>
              <a:ext uri="{FF2B5EF4-FFF2-40B4-BE49-F238E27FC236}">
                <a16:creationId xmlns:a16="http://schemas.microsoft.com/office/drawing/2014/main" id="{14BD62B7-869C-6444-80B6-AEAAECD6F4E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95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63936</TotalTime>
  <Words>8292</Words>
  <Application>Microsoft Macintosh PowerPoint</Application>
  <PresentationFormat>Widescreen</PresentationFormat>
  <Paragraphs>1857</Paragraphs>
  <Slides>153</Slides>
  <Notes>13</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153</vt:i4>
      </vt:variant>
    </vt:vector>
  </HeadingPairs>
  <TitlesOfParts>
    <vt:vector size="160" baseType="lpstr">
      <vt:lpstr>Arial</vt:lpstr>
      <vt:lpstr>Calibri</vt:lpstr>
      <vt:lpstr>Calibri Light</vt:lpstr>
      <vt:lpstr>Title-and-Content</vt:lpstr>
      <vt:lpstr>Office Theme</vt:lpstr>
      <vt:lpstr>1_Title-and-content_DB</vt:lpstr>
      <vt:lpstr>Title-and-content_DB</vt:lpstr>
      <vt:lpstr>AWS Architecture Icons</vt:lpstr>
      <vt:lpstr>Release 12-2022.01.31: What’s New?</vt:lpstr>
      <vt:lpstr>Release 12-2022.01.31: What’s New?</vt:lpstr>
      <vt:lpstr>Release 12-2022.01.31: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Icon Labels</vt:lpstr>
      <vt:lpstr>Examples</vt:lpstr>
      <vt:lpstr>Example: Git to S3 Webhooks</vt:lpstr>
      <vt:lpstr>Example: Chef Automate Architecture on AWS</vt:lpstr>
      <vt:lpstr>Elements</vt:lpstr>
      <vt:lpstr>Icon Categories</vt:lpstr>
      <vt:lpstr>General Resources</vt:lpstr>
      <vt:lpstr>Groups – Dark Backgrounds</vt:lpstr>
      <vt:lpstr>Groups – Light Backgrounds</vt:lpstr>
      <vt:lpstr>Create a Custom Group for a Service</vt:lpstr>
      <vt:lpstr>Create a Custom Group for a Service – Dark Backgrounds</vt:lpstr>
      <vt:lpstr>Create a Custom Group for a Service – Light Backgrounds</vt:lpstr>
      <vt:lpstr>Arrows – Dark Backgrounds</vt:lpstr>
      <vt:lpstr>Arrows – Light Backgrounds</vt:lpstr>
      <vt:lpstr>General Icons – Dark Backgrounds</vt:lpstr>
      <vt:lpstr>General Icons – Light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AWS Cost Management</vt:lpstr>
      <vt:lpstr>AWS Cost Management</vt:lpstr>
      <vt:lpstr>AWS Cost Management</vt:lpstr>
      <vt:lpstr>Blockchain</vt:lpstr>
      <vt:lpstr>Blockchain</vt:lpstr>
      <vt:lpstr>Business Applications</vt:lpstr>
      <vt:lpstr>Business Applications</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 Tech</vt:lpstr>
      <vt:lpstr>Game Tech</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2314</cp:revision>
  <dcterms:created xsi:type="dcterms:W3CDTF">2020-03-23T21:46:17Z</dcterms:created>
  <dcterms:modified xsi:type="dcterms:W3CDTF">2022-01-28T20:29:37Z</dcterms:modified>
</cp:coreProperties>
</file>